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drawing5.xml" ContentType="application/vnd.ms-office.drawingml.diagramDrawing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6.xml" ContentType="application/vnd.ms-office.drawingml.diagramDrawing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56" r:id="rId2"/>
    <p:sldId id="261" r:id="rId3"/>
    <p:sldId id="257" r:id="rId4"/>
    <p:sldId id="267" r:id="rId5"/>
    <p:sldId id="280" r:id="rId6"/>
    <p:sldId id="281" r:id="rId7"/>
    <p:sldId id="283" r:id="rId8"/>
    <p:sldId id="276" r:id="rId9"/>
    <p:sldId id="277" r:id="rId10"/>
    <p:sldId id="286" r:id="rId11"/>
    <p:sldId id="259" r:id="rId12"/>
    <p:sldId id="284" r:id="rId13"/>
    <p:sldId id="279" r:id="rId14"/>
    <p:sldId id="285" r:id="rId15"/>
    <p:sldId id="282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1.jpe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image" Target="../media/image4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20C6FF-11AC-48AF-8763-A4E671DC1A92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B8D32614-5150-46BD-A6A3-595F0A69AB32}">
      <dgm:prSet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en-CA" sz="4800" dirty="0" smtClean="0"/>
            <a:t>     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CA" sz="4800" dirty="0" smtClean="0"/>
            <a:t>had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CA" sz="4800" dirty="0" smtClean="0"/>
            <a:t> +</a:t>
          </a:r>
        </a:p>
        <a:p>
          <a:pPr algn="ctr">
            <a:lnSpc>
              <a:spcPct val="100000"/>
            </a:lnSpc>
            <a:spcAft>
              <a:spcPts val="0"/>
            </a:spcAft>
          </a:pPr>
          <a:r>
            <a:rPr lang="en-CA" sz="4800" dirty="0" smtClean="0"/>
            <a:t>    [past participle]</a:t>
          </a:r>
        </a:p>
        <a:p>
          <a:pPr algn="ctr">
            <a:lnSpc>
              <a:spcPct val="90000"/>
            </a:lnSpc>
            <a:spcAft>
              <a:spcPct val="35000"/>
            </a:spcAft>
          </a:pPr>
          <a:r>
            <a:rPr lang="en-CA" sz="4800" dirty="0" smtClean="0"/>
            <a:t>     </a:t>
          </a:r>
          <a:endParaRPr lang="en-CA" sz="4800" dirty="0"/>
        </a:p>
      </dgm:t>
    </dgm:pt>
    <dgm:pt modelId="{2417111C-C516-40E9-8788-3C5C24B7CEFB}" type="parTrans" cxnId="{D0662A6F-C3C3-4783-B340-AA3BB785E058}">
      <dgm:prSet/>
      <dgm:spPr/>
      <dgm:t>
        <a:bodyPr/>
        <a:lstStyle/>
        <a:p>
          <a:endParaRPr lang="en-CA"/>
        </a:p>
      </dgm:t>
    </dgm:pt>
    <dgm:pt modelId="{F301130D-FCB7-4976-A86F-353A4B8CD98A}" type="sibTrans" cxnId="{D0662A6F-C3C3-4783-B340-AA3BB785E058}">
      <dgm:prSet/>
      <dgm:spPr/>
      <dgm:t>
        <a:bodyPr/>
        <a:lstStyle/>
        <a:p>
          <a:endParaRPr lang="en-CA"/>
        </a:p>
      </dgm:t>
    </dgm:pt>
    <dgm:pt modelId="{C8316B6C-5C44-4241-B793-D714B8A67765}" type="pres">
      <dgm:prSet presAssocID="{C720C6FF-11AC-48AF-8763-A4E671DC1A9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9DDA3144-A78A-49DB-8FC5-37AB25582F4D}" type="pres">
      <dgm:prSet presAssocID="{B8D32614-5150-46BD-A6A3-595F0A69AB32}" presName="composite" presStyleCnt="0"/>
      <dgm:spPr/>
    </dgm:pt>
    <dgm:pt modelId="{18CAA751-9E1A-4938-8FBB-82BA74D7D02C}" type="pres">
      <dgm:prSet presAssocID="{B8D32614-5150-46BD-A6A3-595F0A69AB32}" presName="imgShp" presStyleLbl="fgImgPlace1" presStyleIdx="0" presStyleCn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51F3296-A95A-4F82-9155-C9BBA5B3B5B3}" type="pres">
      <dgm:prSet presAssocID="{B8D32614-5150-46BD-A6A3-595F0A69AB32}" presName="txShp" presStyleLbl="node1" presStyleIdx="0" presStyleCnt="1" custScaleX="149357" custScaleY="101832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701D0953-DA9D-4682-B327-A7EC5A5B0B7E}" type="presOf" srcId="{C720C6FF-11AC-48AF-8763-A4E671DC1A92}" destId="{C8316B6C-5C44-4241-B793-D714B8A67765}" srcOrd="0" destOrd="0" presId="urn:microsoft.com/office/officeart/2005/8/layout/vList3"/>
    <dgm:cxn modelId="{9A1495B4-04B5-4426-A8A3-9A38266BBD8C}" type="presOf" srcId="{B8D32614-5150-46BD-A6A3-595F0A69AB32}" destId="{651F3296-A95A-4F82-9155-C9BBA5B3B5B3}" srcOrd="0" destOrd="0" presId="urn:microsoft.com/office/officeart/2005/8/layout/vList3"/>
    <dgm:cxn modelId="{D0662A6F-C3C3-4783-B340-AA3BB785E058}" srcId="{C720C6FF-11AC-48AF-8763-A4E671DC1A92}" destId="{B8D32614-5150-46BD-A6A3-595F0A69AB32}" srcOrd="0" destOrd="0" parTransId="{2417111C-C516-40E9-8788-3C5C24B7CEFB}" sibTransId="{F301130D-FCB7-4976-A86F-353A4B8CD98A}"/>
    <dgm:cxn modelId="{27C09FC8-BAA0-4800-BFEE-C3FA7F3C38EF}" type="presParOf" srcId="{C8316B6C-5C44-4241-B793-D714B8A67765}" destId="{9DDA3144-A78A-49DB-8FC5-37AB25582F4D}" srcOrd="0" destOrd="0" presId="urn:microsoft.com/office/officeart/2005/8/layout/vList3"/>
    <dgm:cxn modelId="{2CB4A15E-E762-4B8F-BB8C-0FAF579CC0E2}" type="presParOf" srcId="{9DDA3144-A78A-49DB-8FC5-37AB25582F4D}" destId="{18CAA751-9E1A-4938-8FBB-82BA74D7D02C}" srcOrd="0" destOrd="0" presId="urn:microsoft.com/office/officeart/2005/8/layout/vList3"/>
    <dgm:cxn modelId="{48DB2ACD-F553-4DDA-B5B1-5CD952F9E8BE}" type="presParOf" srcId="{9DDA3144-A78A-49DB-8FC5-37AB25582F4D}" destId="{651F3296-A95A-4F82-9155-C9BBA5B3B5B3}" srcOrd="1" destOrd="0" presId="urn:microsoft.com/office/officeart/2005/8/layout/vList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8850EFD-CBF1-4CB5-A4F3-25398B0BD04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6759CA38-4A7F-4103-8291-163FBF10879F}">
      <dgm:prSet custT="1"/>
      <dgm:spPr/>
      <dgm:t>
        <a:bodyPr/>
        <a:lstStyle/>
        <a:p>
          <a:pPr rtl="0"/>
          <a:endParaRPr lang="en-CA" sz="2400" b="0" dirty="0" smtClean="0"/>
        </a:p>
        <a:p>
          <a:pPr rtl="0"/>
          <a:r>
            <a:rPr lang="en-CA" sz="2400" b="0" dirty="0" smtClean="0"/>
            <a:t>before</a:t>
          </a:r>
          <a:endParaRPr lang="en-CA" sz="2400" dirty="0"/>
        </a:p>
      </dgm:t>
    </dgm:pt>
    <dgm:pt modelId="{96477595-F3DB-4950-9245-B845F7CF1939}" type="parTrans" cxnId="{BE904818-5A59-40B7-B668-4732F3060527}">
      <dgm:prSet/>
      <dgm:spPr/>
      <dgm:t>
        <a:bodyPr/>
        <a:lstStyle/>
        <a:p>
          <a:endParaRPr lang="en-CA"/>
        </a:p>
      </dgm:t>
    </dgm:pt>
    <dgm:pt modelId="{3E250A70-9932-4032-A8DA-03082A414402}" type="sibTrans" cxnId="{BE904818-5A59-40B7-B668-4732F3060527}">
      <dgm:prSet/>
      <dgm:spPr/>
      <dgm:t>
        <a:bodyPr/>
        <a:lstStyle/>
        <a:p>
          <a:endParaRPr lang="en-CA"/>
        </a:p>
      </dgm:t>
    </dgm:pt>
    <dgm:pt modelId="{BCB2B105-2130-40CC-821D-B210489185DF}">
      <dgm:prSet custT="1"/>
      <dgm:spPr/>
      <dgm:t>
        <a:bodyPr/>
        <a:lstStyle/>
        <a:p>
          <a:pPr algn="ctr" rtl="0"/>
          <a:r>
            <a:rPr lang="en-CA" sz="2400" b="0" dirty="0" smtClean="0"/>
            <a:t>when</a:t>
          </a:r>
          <a:endParaRPr lang="en-CA" sz="2400" dirty="0"/>
        </a:p>
      </dgm:t>
    </dgm:pt>
    <dgm:pt modelId="{38A9EFCC-E6A7-4E36-BBF2-B62262C716E1}" type="parTrans" cxnId="{9F853BAC-FDD2-4042-BC77-40DB502776E6}">
      <dgm:prSet/>
      <dgm:spPr/>
      <dgm:t>
        <a:bodyPr/>
        <a:lstStyle/>
        <a:p>
          <a:endParaRPr lang="en-CA"/>
        </a:p>
      </dgm:t>
    </dgm:pt>
    <dgm:pt modelId="{4D0A4F64-DDFD-4D6D-82D6-81B68C004F03}" type="sibTrans" cxnId="{9F853BAC-FDD2-4042-BC77-40DB502776E6}">
      <dgm:prSet/>
      <dgm:spPr/>
      <dgm:t>
        <a:bodyPr/>
        <a:lstStyle/>
        <a:p>
          <a:endParaRPr lang="en-CA"/>
        </a:p>
      </dgm:t>
    </dgm:pt>
    <dgm:pt modelId="{839361D2-2129-472B-AD96-5BFBD20EF7FD}">
      <dgm:prSet custT="1"/>
      <dgm:spPr/>
      <dgm:t>
        <a:bodyPr/>
        <a:lstStyle/>
        <a:p>
          <a:pPr algn="ctr" rtl="0"/>
          <a:r>
            <a:rPr lang="en-CA" sz="2400" dirty="0" smtClean="0"/>
            <a:t>as soon as</a:t>
          </a:r>
          <a:endParaRPr lang="en-CA" sz="2400" dirty="0"/>
        </a:p>
      </dgm:t>
    </dgm:pt>
    <dgm:pt modelId="{8EB03FAF-ED05-46A4-A63D-897DA112CAAF}" type="parTrans" cxnId="{AFCBE1CE-FF96-4CF1-8BF4-EDAB8CCD60B2}">
      <dgm:prSet/>
      <dgm:spPr/>
      <dgm:t>
        <a:bodyPr/>
        <a:lstStyle/>
        <a:p>
          <a:endParaRPr lang="en-CA"/>
        </a:p>
      </dgm:t>
    </dgm:pt>
    <dgm:pt modelId="{038BACE5-1E35-4E5B-85D4-5F1DB9396983}" type="sibTrans" cxnId="{AFCBE1CE-FF96-4CF1-8BF4-EDAB8CCD60B2}">
      <dgm:prSet/>
      <dgm:spPr/>
      <dgm:t>
        <a:bodyPr/>
        <a:lstStyle/>
        <a:p>
          <a:endParaRPr lang="en-CA"/>
        </a:p>
      </dgm:t>
    </dgm:pt>
    <dgm:pt modelId="{4EB2BDAD-96B2-41ED-8171-0670D2E30AEF}">
      <dgm:prSet custT="1"/>
      <dgm:spPr/>
      <dgm:t>
        <a:bodyPr/>
        <a:lstStyle/>
        <a:p>
          <a:pPr algn="ctr" rtl="0"/>
          <a:r>
            <a:rPr lang="en-CA" sz="2400" dirty="0" smtClean="0"/>
            <a:t>by [time]</a:t>
          </a:r>
          <a:endParaRPr lang="en-CA" sz="2400" dirty="0"/>
        </a:p>
      </dgm:t>
    </dgm:pt>
    <dgm:pt modelId="{E3FC0C05-00B6-45FC-8431-A939E6C62292}" type="parTrans" cxnId="{70E1C02D-14DB-4EE4-9D70-A4A306B6969C}">
      <dgm:prSet/>
      <dgm:spPr/>
      <dgm:t>
        <a:bodyPr/>
        <a:lstStyle/>
        <a:p>
          <a:endParaRPr lang="en-CA"/>
        </a:p>
      </dgm:t>
    </dgm:pt>
    <dgm:pt modelId="{A52518E7-8686-411A-B989-333862BD525F}" type="sibTrans" cxnId="{70E1C02D-14DB-4EE4-9D70-A4A306B6969C}">
      <dgm:prSet/>
      <dgm:spPr/>
      <dgm:t>
        <a:bodyPr/>
        <a:lstStyle/>
        <a:p>
          <a:endParaRPr lang="en-CA"/>
        </a:p>
      </dgm:t>
    </dgm:pt>
    <dgm:pt modelId="{880F936E-9CFA-40AF-BDA5-78432260B088}">
      <dgm:prSet custT="1"/>
      <dgm:spPr/>
      <dgm:t>
        <a:bodyPr/>
        <a:lstStyle/>
        <a:p>
          <a:pPr algn="ctr" rtl="0"/>
          <a:r>
            <a:rPr lang="en-CA" sz="2400" dirty="0" smtClean="0"/>
            <a:t>by the time</a:t>
          </a:r>
          <a:endParaRPr lang="en-CA" sz="2400" dirty="0"/>
        </a:p>
      </dgm:t>
    </dgm:pt>
    <dgm:pt modelId="{D2A770B2-A0A6-40FB-9B78-A285A1CCAB32}" type="parTrans" cxnId="{1A272E5A-EE38-4DDE-8394-321C63329529}">
      <dgm:prSet/>
      <dgm:spPr/>
      <dgm:t>
        <a:bodyPr/>
        <a:lstStyle/>
        <a:p>
          <a:endParaRPr lang="en-CA"/>
        </a:p>
      </dgm:t>
    </dgm:pt>
    <dgm:pt modelId="{884B3835-AAA2-43E4-B298-814EAEE43B53}" type="sibTrans" cxnId="{1A272E5A-EE38-4DDE-8394-321C63329529}">
      <dgm:prSet/>
      <dgm:spPr/>
      <dgm:t>
        <a:bodyPr/>
        <a:lstStyle/>
        <a:p>
          <a:endParaRPr lang="en-CA"/>
        </a:p>
      </dgm:t>
    </dgm:pt>
    <dgm:pt modelId="{FF6DF7A5-4A45-4794-81ED-AA5B365C2D48}" type="pres">
      <dgm:prSet presAssocID="{88850EFD-CBF1-4CB5-A4F3-25398B0BD04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0AB5B22F-B9CC-4FE9-A10E-8F1AB006B2AB}" type="pres">
      <dgm:prSet presAssocID="{6759CA38-4A7F-4103-8291-163FBF10879F}" presName="circ1" presStyleLbl="vennNode1" presStyleIdx="0" presStyleCnt="5" custLinFactNeighborX="-48525" custLinFactNeighborY="47201"/>
      <dgm:spPr/>
      <dgm:t>
        <a:bodyPr/>
        <a:lstStyle/>
        <a:p>
          <a:endParaRPr lang="en-CA"/>
        </a:p>
      </dgm:t>
    </dgm:pt>
    <dgm:pt modelId="{B6585F34-2F42-4068-85F3-6350AE3DF25D}" type="pres">
      <dgm:prSet presAssocID="{6759CA38-4A7F-4103-8291-163FBF10879F}" presName="circ1Tx" presStyleLbl="revTx" presStyleIdx="0" presStyleCnt="0" custLinFactNeighborX="9065" custLinFactNeighborY="626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7003030-BE8C-42DE-849B-4A11CF4C2918}" type="pres">
      <dgm:prSet presAssocID="{BCB2B105-2130-40CC-821D-B210489185DF}" presName="circ2" presStyleLbl="vennNode1" presStyleIdx="1" presStyleCnt="5" custLinFactNeighborX="-28060" custLinFactNeighborY="-64779"/>
      <dgm:spPr/>
      <dgm:t>
        <a:bodyPr/>
        <a:lstStyle/>
        <a:p>
          <a:endParaRPr lang="en-CA"/>
        </a:p>
      </dgm:t>
    </dgm:pt>
    <dgm:pt modelId="{3E99F802-C5BD-4BFA-9922-C5A1191D26BF}" type="pres">
      <dgm:prSet presAssocID="{BCB2B105-2130-40CC-821D-B210489185DF}" presName="circ2Tx" presStyleLbl="revTx" presStyleIdx="0" presStyleCnt="0" custLinFactX="-89983" custLinFactNeighborX="-100000" custLinFactNeighborY="6818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78F4A74-84CF-449F-9495-87EC985F9757}" type="pres">
      <dgm:prSet presAssocID="{839361D2-2129-472B-AD96-5BFBD20EF7FD}" presName="circ3" presStyleLbl="vennNode1" presStyleIdx="2" presStyleCnt="5" custScaleX="136064" custLinFactX="-53243" custLinFactNeighborX="-100000" custLinFactNeighborY="44557"/>
      <dgm:spPr/>
      <dgm:t>
        <a:bodyPr/>
        <a:lstStyle/>
        <a:p>
          <a:endParaRPr lang="en-CA"/>
        </a:p>
      </dgm:t>
    </dgm:pt>
    <dgm:pt modelId="{F91CFA4D-0A12-4113-908A-CF08A05898FC}" type="pres">
      <dgm:prSet presAssocID="{839361D2-2129-472B-AD96-5BFBD20EF7FD}" presName="circ3Tx" presStyleLbl="revTx" presStyleIdx="0" presStyleCnt="0" custLinFactNeighborX="-93683" custLinFactNeighborY="-199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ECBBEAC-D9FF-4694-8AFE-3D88E2A55084}" type="pres">
      <dgm:prSet presAssocID="{4EB2BDAD-96B2-41ED-8171-0670D2E30AEF}" presName="circ4" presStyleLbl="vennNode1" presStyleIdx="3" presStyleCnt="5" custScaleX="116389" custLinFactNeighborX="58273" custLinFactNeighborY="38546"/>
      <dgm:spPr/>
      <dgm:t>
        <a:bodyPr/>
        <a:lstStyle/>
        <a:p>
          <a:endParaRPr lang="en-CA"/>
        </a:p>
      </dgm:t>
    </dgm:pt>
    <dgm:pt modelId="{5AC47F3C-EBC1-49F1-8CDA-D08B80FA7AB9}" type="pres">
      <dgm:prSet presAssocID="{4EB2BDAD-96B2-41ED-8171-0670D2E30AEF}" presName="circ4Tx" presStyleLbl="revTx" presStyleIdx="0" presStyleCnt="0" custLinFactNeighborX="-1667" custLinFactNeighborY="-199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A9874DA-FBDB-417E-AE73-0AA6C1F5A991}" type="pres">
      <dgm:prSet presAssocID="{880F936E-9CFA-40AF-BDA5-78432260B088}" presName="circ5" presStyleLbl="vennNode1" presStyleIdx="4" presStyleCnt="5" custLinFactX="-3704" custLinFactNeighborX="-100000" custLinFactNeighborY="-36927"/>
      <dgm:spPr/>
    </dgm:pt>
    <dgm:pt modelId="{FD4BBFCF-563E-4D34-AEA4-E86E144D9F08}" type="pres">
      <dgm:prSet presAssocID="{880F936E-9CFA-40AF-BDA5-78432260B088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2A738DD7-0C9D-4584-B23A-B053F21D59BA}" type="presOf" srcId="{88850EFD-CBF1-4CB5-A4F3-25398B0BD046}" destId="{FF6DF7A5-4A45-4794-81ED-AA5B365C2D48}" srcOrd="0" destOrd="0" presId="urn:microsoft.com/office/officeart/2005/8/layout/venn1"/>
    <dgm:cxn modelId="{779BCAC2-E38C-41CB-A872-335127D92F0D}" type="presOf" srcId="{BCB2B105-2130-40CC-821D-B210489185DF}" destId="{3E99F802-C5BD-4BFA-9922-C5A1191D26BF}" srcOrd="0" destOrd="0" presId="urn:microsoft.com/office/officeart/2005/8/layout/venn1"/>
    <dgm:cxn modelId="{AFCBE1CE-FF96-4CF1-8BF4-EDAB8CCD60B2}" srcId="{88850EFD-CBF1-4CB5-A4F3-25398B0BD046}" destId="{839361D2-2129-472B-AD96-5BFBD20EF7FD}" srcOrd="2" destOrd="0" parTransId="{8EB03FAF-ED05-46A4-A63D-897DA112CAAF}" sibTransId="{038BACE5-1E35-4E5B-85D4-5F1DB9396983}"/>
    <dgm:cxn modelId="{BF4B3300-4485-400F-A10C-F7889E58CB94}" type="presOf" srcId="{839361D2-2129-472B-AD96-5BFBD20EF7FD}" destId="{F91CFA4D-0A12-4113-908A-CF08A05898FC}" srcOrd="0" destOrd="0" presId="urn:microsoft.com/office/officeart/2005/8/layout/venn1"/>
    <dgm:cxn modelId="{5FAEB4A4-FC51-4551-BA52-7A96DA9305DB}" type="presOf" srcId="{4EB2BDAD-96B2-41ED-8171-0670D2E30AEF}" destId="{5AC47F3C-EBC1-49F1-8CDA-D08B80FA7AB9}" srcOrd="0" destOrd="0" presId="urn:microsoft.com/office/officeart/2005/8/layout/venn1"/>
    <dgm:cxn modelId="{A35663C0-D7FB-4D8B-841B-387492F0C23B}" type="presOf" srcId="{6759CA38-4A7F-4103-8291-163FBF10879F}" destId="{B6585F34-2F42-4068-85F3-6350AE3DF25D}" srcOrd="0" destOrd="0" presId="urn:microsoft.com/office/officeart/2005/8/layout/venn1"/>
    <dgm:cxn modelId="{70E1C02D-14DB-4EE4-9D70-A4A306B6969C}" srcId="{88850EFD-CBF1-4CB5-A4F3-25398B0BD046}" destId="{4EB2BDAD-96B2-41ED-8171-0670D2E30AEF}" srcOrd="3" destOrd="0" parTransId="{E3FC0C05-00B6-45FC-8431-A939E6C62292}" sibTransId="{A52518E7-8686-411A-B989-333862BD525F}"/>
    <dgm:cxn modelId="{1A272E5A-EE38-4DDE-8394-321C63329529}" srcId="{88850EFD-CBF1-4CB5-A4F3-25398B0BD046}" destId="{880F936E-9CFA-40AF-BDA5-78432260B088}" srcOrd="4" destOrd="0" parTransId="{D2A770B2-A0A6-40FB-9B78-A285A1CCAB32}" sibTransId="{884B3835-AAA2-43E4-B298-814EAEE43B53}"/>
    <dgm:cxn modelId="{BE904818-5A59-40B7-B668-4732F3060527}" srcId="{88850EFD-CBF1-4CB5-A4F3-25398B0BD046}" destId="{6759CA38-4A7F-4103-8291-163FBF10879F}" srcOrd="0" destOrd="0" parTransId="{96477595-F3DB-4950-9245-B845F7CF1939}" sibTransId="{3E250A70-9932-4032-A8DA-03082A414402}"/>
    <dgm:cxn modelId="{D143CA71-B6ED-4965-942A-B54BED2AA3F6}" type="presOf" srcId="{880F936E-9CFA-40AF-BDA5-78432260B088}" destId="{FD4BBFCF-563E-4D34-AEA4-E86E144D9F08}" srcOrd="0" destOrd="0" presId="urn:microsoft.com/office/officeart/2005/8/layout/venn1"/>
    <dgm:cxn modelId="{9F853BAC-FDD2-4042-BC77-40DB502776E6}" srcId="{88850EFD-CBF1-4CB5-A4F3-25398B0BD046}" destId="{BCB2B105-2130-40CC-821D-B210489185DF}" srcOrd="1" destOrd="0" parTransId="{38A9EFCC-E6A7-4E36-BBF2-B62262C716E1}" sibTransId="{4D0A4F64-DDFD-4D6D-82D6-81B68C004F03}"/>
    <dgm:cxn modelId="{325A76D6-FDFF-420C-BA35-80228EA948FE}" type="presParOf" srcId="{FF6DF7A5-4A45-4794-81ED-AA5B365C2D48}" destId="{0AB5B22F-B9CC-4FE9-A10E-8F1AB006B2AB}" srcOrd="0" destOrd="0" presId="urn:microsoft.com/office/officeart/2005/8/layout/venn1"/>
    <dgm:cxn modelId="{1C9FFEBA-729F-4FC5-A5D7-2D1F4E8BA625}" type="presParOf" srcId="{FF6DF7A5-4A45-4794-81ED-AA5B365C2D48}" destId="{B6585F34-2F42-4068-85F3-6350AE3DF25D}" srcOrd="1" destOrd="0" presId="urn:microsoft.com/office/officeart/2005/8/layout/venn1"/>
    <dgm:cxn modelId="{AFF3880A-B572-48CF-970C-8CCB97E8834B}" type="presParOf" srcId="{FF6DF7A5-4A45-4794-81ED-AA5B365C2D48}" destId="{B7003030-BE8C-42DE-849B-4A11CF4C2918}" srcOrd="2" destOrd="0" presId="urn:microsoft.com/office/officeart/2005/8/layout/venn1"/>
    <dgm:cxn modelId="{1EA57BBC-19E1-4C6C-9F88-36A32DE5936B}" type="presParOf" srcId="{FF6DF7A5-4A45-4794-81ED-AA5B365C2D48}" destId="{3E99F802-C5BD-4BFA-9922-C5A1191D26BF}" srcOrd="3" destOrd="0" presId="urn:microsoft.com/office/officeart/2005/8/layout/venn1"/>
    <dgm:cxn modelId="{1FF66D03-2B2E-46FB-A873-41FE1C4E3334}" type="presParOf" srcId="{FF6DF7A5-4A45-4794-81ED-AA5B365C2D48}" destId="{878F4A74-84CF-449F-9495-87EC985F9757}" srcOrd="4" destOrd="0" presId="urn:microsoft.com/office/officeart/2005/8/layout/venn1"/>
    <dgm:cxn modelId="{0909948B-245F-4CD3-A196-2ADF00AC2735}" type="presParOf" srcId="{FF6DF7A5-4A45-4794-81ED-AA5B365C2D48}" destId="{F91CFA4D-0A12-4113-908A-CF08A05898FC}" srcOrd="5" destOrd="0" presId="urn:microsoft.com/office/officeart/2005/8/layout/venn1"/>
    <dgm:cxn modelId="{F8D2C040-DE1F-4808-9CCC-F4D333BD234D}" type="presParOf" srcId="{FF6DF7A5-4A45-4794-81ED-AA5B365C2D48}" destId="{9ECBBEAC-D9FF-4694-8AFE-3D88E2A55084}" srcOrd="6" destOrd="0" presId="urn:microsoft.com/office/officeart/2005/8/layout/venn1"/>
    <dgm:cxn modelId="{0E90E0F7-F4C6-460C-A108-9E1C3E318D4C}" type="presParOf" srcId="{FF6DF7A5-4A45-4794-81ED-AA5B365C2D48}" destId="{5AC47F3C-EBC1-49F1-8CDA-D08B80FA7AB9}" srcOrd="7" destOrd="0" presId="urn:microsoft.com/office/officeart/2005/8/layout/venn1"/>
    <dgm:cxn modelId="{E719C6FB-753E-4027-B531-E315C05A3E93}" type="presParOf" srcId="{FF6DF7A5-4A45-4794-81ED-AA5B365C2D48}" destId="{8A9874DA-FBDB-417E-AE73-0AA6C1F5A991}" srcOrd="8" destOrd="0" presId="urn:microsoft.com/office/officeart/2005/8/layout/venn1"/>
    <dgm:cxn modelId="{1FDE1E81-8550-40F6-8726-E108DC6D1448}" type="presParOf" srcId="{FF6DF7A5-4A45-4794-81ED-AA5B365C2D48}" destId="{FD4BBFCF-563E-4D34-AEA4-E86E144D9F08}" srcOrd="9" destOrd="0" presId="urn:microsoft.com/office/officeart/2005/8/layout/ven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CAE9CF0-A273-4E58-BEA4-1427D52B707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644FB5EE-AD48-47A4-956D-C361FFCB0149}" type="pres">
      <dgm:prSet presAssocID="{FCAE9CF0-A273-4E58-BEA4-1427D52B707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</dgm:ptLst>
  <dgm:cxnLst>
    <dgm:cxn modelId="{88928F93-7E3B-4769-9679-1D39BFC72260}" type="presOf" srcId="{FCAE9CF0-A273-4E58-BEA4-1427D52B707B}" destId="{644FB5EE-AD48-47A4-956D-C361FFCB0149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CAE9CF0-A273-4E58-BEA4-1427D52B707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644FB5EE-AD48-47A4-956D-C361FFCB0149}" type="pres">
      <dgm:prSet presAssocID="{FCAE9CF0-A273-4E58-BEA4-1427D52B707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</dgm:ptLst>
  <dgm:cxnLst>
    <dgm:cxn modelId="{F1B3C0AE-2DCE-4423-925E-32FFC3F3CF7F}" type="presOf" srcId="{FCAE9CF0-A273-4E58-BEA4-1427D52B707B}" destId="{644FB5EE-AD48-47A4-956D-C361FFCB0149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720C6FF-11AC-48AF-8763-A4E671DC1A92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B2BD7ED3-E24C-443A-99AD-07BEC216B4F1}">
      <dgm:prSet/>
      <dgm:spPr/>
      <dgm:t>
        <a:bodyPr/>
        <a:lstStyle/>
        <a:p>
          <a:pPr rtl="0"/>
          <a:r>
            <a:rPr lang="en-CA" b="0" dirty="0" smtClean="0"/>
            <a:t>He had spoken. / </a:t>
          </a:r>
        </a:p>
        <a:p>
          <a:pPr rtl="0"/>
          <a:r>
            <a:rPr lang="en-CA" b="0" dirty="0" smtClean="0"/>
            <a:t>He’d spoken.</a:t>
          </a:r>
          <a:endParaRPr lang="en-CA" dirty="0"/>
        </a:p>
      </dgm:t>
    </dgm:pt>
    <dgm:pt modelId="{155D440A-7BBE-49D9-95AC-D35AAB8D9970}" type="parTrans" cxnId="{2F483084-8B8D-4A4C-BEC8-F859E0F71EB3}">
      <dgm:prSet/>
      <dgm:spPr/>
      <dgm:t>
        <a:bodyPr/>
        <a:lstStyle/>
        <a:p>
          <a:endParaRPr lang="en-CA"/>
        </a:p>
      </dgm:t>
    </dgm:pt>
    <dgm:pt modelId="{62D2E43C-DD30-46DD-AC99-7DE58B55715A}" type="sibTrans" cxnId="{2F483084-8B8D-4A4C-BEC8-F859E0F71EB3}">
      <dgm:prSet/>
      <dgm:spPr/>
      <dgm:t>
        <a:bodyPr/>
        <a:lstStyle/>
        <a:p>
          <a:endParaRPr lang="en-CA"/>
        </a:p>
      </dgm:t>
    </dgm:pt>
    <dgm:pt modelId="{371AF07D-7AE4-45B4-A974-0C7E99259698}">
      <dgm:prSet/>
      <dgm:spPr/>
      <dgm:t>
        <a:bodyPr/>
        <a:lstStyle/>
        <a:p>
          <a:pPr rtl="0"/>
          <a:r>
            <a:rPr lang="en-CA" dirty="0" smtClean="0"/>
            <a:t>He hadn’t spoken.</a:t>
          </a:r>
          <a:endParaRPr lang="en-CA" dirty="0"/>
        </a:p>
      </dgm:t>
    </dgm:pt>
    <dgm:pt modelId="{30E5C645-FBB4-4B96-9AB5-8DFE8FCAC4DC}" type="parTrans" cxnId="{23555338-3CAB-4E55-B163-C63262CF7EB2}">
      <dgm:prSet/>
      <dgm:spPr/>
      <dgm:t>
        <a:bodyPr/>
        <a:lstStyle/>
        <a:p>
          <a:endParaRPr lang="en-CA"/>
        </a:p>
      </dgm:t>
    </dgm:pt>
    <dgm:pt modelId="{8AA07C06-E49B-4F89-959E-059EA49F55CB}" type="sibTrans" cxnId="{23555338-3CAB-4E55-B163-C63262CF7EB2}">
      <dgm:prSet/>
      <dgm:spPr/>
      <dgm:t>
        <a:bodyPr/>
        <a:lstStyle/>
        <a:p>
          <a:endParaRPr lang="en-CA"/>
        </a:p>
      </dgm:t>
    </dgm:pt>
    <dgm:pt modelId="{FE85D748-A363-4C2D-90B3-E56159F6E1D8}">
      <dgm:prSet/>
      <dgm:spPr/>
      <dgm:t>
        <a:bodyPr/>
        <a:lstStyle/>
        <a:p>
          <a:pPr rtl="0"/>
          <a:r>
            <a:rPr lang="en-CA" b="0" smtClean="0"/>
            <a:t>Had he </a:t>
          </a:r>
          <a:r>
            <a:rPr lang="en-CA" b="0" dirty="0" smtClean="0"/>
            <a:t>spoken?</a:t>
          </a:r>
          <a:endParaRPr lang="en-CA" b="0" dirty="0"/>
        </a:p>
      </dgm:t>
    </dgm:pt>
    <dgm:pt modelId="{7ABD1ED7-7895-48E7-8AE9-C56AC32BC888}" type="parTrans" cxnId="{D3060C58-9281-4B4D-A657-FF13CF902A03}">
      <dgm:prSet/>
      <dgm:spPr/>
      <dgm:t>
        <a:bodyPr/>
        <a:lstStyle/>
        <a:p>
          <a:endParaRPr lang="en-CA"/>
        </a:p>
      </dgm:t>
    </dgm:pt>
    <dgm:pt modelId="{B0419D35-33A6-4093-BD8F-9FF2B4FAA5F6}" type="sibTrans" cxnId="{D3060C58-9281-4B4D-A657-FF13CF902A03}">
      <dgm:prSet/>
      <dgm:spPr/>
      <dgm:t>
        <a:bodyPr/>
        <a:lstStyle/>
        <a:p>
          <a:endParaRPr lang="en-CA"/>
        </a:p>
      </dgm:t>
    </dgm:pt>
    <dgm:pt modelId="{C8316B6C-5C44-4241-B793-D714B8A67765}" type="pres">
      <dgm:prSet presAssocID="{C720C6FF-11AC-48AF-8763-A4E671DC1A9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9FFCA4BA-A4D8-470B-A8B4-7AEE890AC870}" type="pres">
      <dgm:prSet presAssocID="{B2BD7ED3-E24C-443A-99AD-07BEC216B4F1}" presName="composite" presStyleCnt="0"/>
      <dgm:spPr/>
    </dgm:pt>
    <dgm:pt modelId="{047C17E0-D838-4063-99D9-AD5B3AC076A2}" type="pres">
      <dgm:prSet presAssocID="{B2BD7ED3-E24C-443A-99AD-07BEC216B4F1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A6D3631B-F948-4243-9F68-C83EB743C6C2}" type="pres">
      <dgm:prSet presAssocID="{B2BD7ED3-E24C-443A-99AD-07BEC216B4F1}" presName="txShp" presStyleLbl="node1" presStyleIdx="0" presStyleCnt="3" custScaleX="102034" custScaleY="137508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FA2F19BA-E7DE-4923-BC0D-15F2ABFF4D0E}" type="pres">
      <dgm:prSet presAssocID="{62D2E43C-DD30-46DD-AC99-7DE58B55715A}" presName="spacing" presStyleCnt="0"/>
      <dgm:spPr/>
    </dgm:pt>
    <dgm:pt modelId="{BC789704-6BF6-4330-8AD7-BBF02F79F654}" type="pres">
      <dgm:prSet presAssocID="{371AF07D-7AE4-45B4-A974-0C7E99259698}" presName="composite" presStyleCnt="0"/>
      <dgm:spPr/>
    </dgm:pt>
    <dgm:pt modelId="{97CBA030-37AA-499F-8AD6-6DA1646BF63D}" type="pres">
      <dgm:prSet presAssocID="{371AF07D-7AE4-45B4-A974-0C7E99259698}" presName="imgShp" presStyleLbl="fgImgPlace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E4C7601-DB8C-4E3D-A9E4-3E76DFA0FF8F}" type="pres">
      <dgm:prSet presAssocID="{371AF07D-7AE4-45B4-A974-0C7E9925969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D00E2E6-2EC8-41B5-9254-05680E61AA49}" type="pres">
      <dgm:prSet presAssocID="{8AA07C06-E49B-4F89-959E-059EA49F55CB}" presName="spacing" presStyleCnt="0"/>
      <dgm:spPr/>
    </dgm:pt>
    <dgm:pt modelId="{512A02CF-E8D2-48BC-AD15-DD4803AA3C3A}" type="pres">
      <dgm:prSet presAssocID="{FE85D748-A363-4C2D-90B3-E56159F6E1D8}" presName="composite" presStyleCnt="0"/>
      <dgm:spPr/>
    </dgm:pt>
    <dgm:pt modelId="{F75051A4-FF9C-465B-B469-09C92F2695BE}" type="pres">
      <dgm:prSet presAssocID="{FE85D748-A363-4C2D-90B3-E56159F6E1D8}" presName="imgShp" presStyleLbl="fgImgPlace1" presStyleIdx="2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A452534-B1D8-4F11-9E4D-2684052B9811}" type="pres">
      <dgm:prSet presAssocID="{FE85D748-A363-4C2D-90B3-E56159F6E1D8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2A245B28-7D8C-4148-9869-FA14AA0B82EA}" type="presOf" srcId="{C720C6FF-11AC-48AF-8763-A4E671DC1A92}" destId="{C8316B6C-5C44-4241-B793-D714B8A67765}" srcOrd="0" destOrd="0" presId="urn:microsoft.com/office/officeart/2005/8/layout/vList3"/>
    <dgm:cxn modelId="{D238D728-4EDD-4320-B5A4-9EE71F2094C2}" type="presOf" srcId="{B2BD7ED3-E24C-443A-99AD-07BEC216B4F1}" destId="{A6D3631B-F948-4243-9F68-C83EB743C6C2}" srcOrd="0" destOrd="0" presId="urn:microsoft.com/office/officeart/2005/8/layout/vList3"/>
    <dgm:cxn modelId="{2F483084-8B8D-4A4C-BEC8-F859E0F71EB3}" srcId="{C720C6FF-11AC-48AF-8763-A4E671DC1A92}" destId="{B2BD7ED3-E24C-443A-99AD-07BEC216B4F1}" srcOrd="0" destOrd="0" parTransId="{155D440A-7BBE-49D9-95AC-D35AAB8D9970}" sibTransId="{62D2E43C-DD30-46DD-AC99-7DE58B55715A}"/>
    <dgm:cxn modelId="{D3060C58-9281-4B4D-A657-FF13CF902A03}" srcId="{C720C6FF-11AC-48AF-8763-A4E671DC1A92}" destId="{FE85D748-A363-4C2D-90B3-E56159F6E1D8}" srcOrd="2" destOrd="0" parTransId="{7ABD1ED7-7895-48E7-8AE9-C56AC32BC888}" sibTransId="{B0419D35-33A6-4093-BD8F-9FF2B4FAA5F6}"/>
    <dgm:cxn modelId="{16D1663B-335B-4F40-9097-5BA538D5C449}" type="presOf" srcId="{371AF07D-7AE4-45B4-A974-0C7E99259698}" destId="{FE4C7601-DB8C-4E3D-A9E4-3E76DFA0FF8F}" srcOrd="0" destOrd="0" presId="urn:microsoft.com/office/officeart/2005/8/layout/vList3"/>
    <dgm:cxn modelId="{23555338-3CAB-4E55-B163-C63262CF7EB2}" srcId="{C720C6FF-11AC-48AF-8763-A4E671DC1A92}" destId="{371AF07D-7AE4-45B4-A974-0C7E99259698}" srcOrd="1" destOrd="0" parTransId="{30E5C645-FBB4-4B96-9AB5-8DFE8FCAC4DC}" sibTransId="{8AA07C06-E49B-4F89-959E-059EA49F55CB}"/>
    <dgm:cxn modelId="{244036EE-E7FF-41B6-9F08-74860AAB2CA2}" type="presOf" srcId="{FE85D748-A363-4C2D-90B3-E56159F6E1D8}" destId="{9A452534-B1D8-4F11-9E4D-2684052B9811}" srcOrd="0" destOrd="0" presId="urn:microsoft.com/office/officeart/2005/8/layout/vList3"/>
    <dgm:cxn modelId="{A7E4511A-BAB3-49B8-9BD2-00B57D1BB902}" type="presParOf" srcId="{C8316B6C-5C44-4241-B793-D714B8A67765}" destId="{9FFCA4BA-A4D8-470B-A8B4-7AEE890AC870}" srcOrd="0" destOrd="0" presId="urn:microsoft.com/office/officeart/2005/8/layout/vList3"/>
    <dgm:cxn modelId="{3F98DCBC-E857-4354-812F-02C4A15B88BD}" type="presParOf" srcId="{9FFCA4BA-A4D8-470B-A8B4-7AEE890AC870}" destId="{047C17E0-D838-4063-99D9-AD5B3AC076A2}" srcOrd="0" destOrd="0" presId="urn:microsoft.com/office/officeart/2005/8/layout/vList3"/>
    <dgm:cxn modelId="{DF330ADA-A5B5-45E4-9845-DB01E7C5B8C6}" type="presParOf" srcId="{9FFCA4BA-A4D8-470B-A8B4-7AEE890AC870}" destId="{A6D3631B-F948-4243-9F68-C83EB743C6C2}" srcOrd="1" destOrd="0" presId="urn:microsoft.com/office/officeart/2005/8/layout/vList3"/>
    <dgm:cxn modelId="{FCAABE28-628A-4950-951F-C5928091900C}" type="presParOf" srcId="{C8316B6C-5C44-4241-B793-D714B8A67765}" destId="{FA2F19BA-E7DE-4923-BC0D-15F2ABFF4D0E}" srcOrd="1" destOrd="0" presId="urn:microsoft.com/office/officeart/2005/8/layout/vList3"/>
    <dgm:cxn modelId="{251BA633-7EBE-42D9-ABC4-276AE86B062E}" type="presParOf" srcId="{C8316B6C-5C44-4241-B793-D714B8A67765}" destId="{BC789704-6BF6-4330-8AD7-BBF02F79F654}" srcOrd="2" destOrd="0" presId="urn:microsoft.com/office/officeart/2005/8/layout/vList3"/>
    <dgm:cxn modelId="{F5003A70-271F-4FFB-B634-798EF4DB39E5}" type="presParOf" srcId="{BC789704-6BF6-4330-8AD7-BBF02F79F654}" destId="{97CBA030-37AA-499F-8AD6-6DA1646BF63D}" srcOrd="0" destOrd="0" presId="urn:microsoft.com/office/officeart/2005/8/layout/vList3"/>
    <dgm:cxn modelId="{8A3E8B0F-69C9-453D-85AA-5FAABF847B37}" type="presParOf" srcId="{BC789704-6BF6-4330-8AD7-BBF02F79F654}" destId="{FE4C7601-DB8C-4E3D-A9E4-3E76DFA0FF8F}" srcOrd="1" destOrd="0" presId="urn:microsoft.com/office/officeart/2005/8/layout/vList3"/>
    <dgm:cxn modelId="{C742AC62-82BF-4E43-BEDA-BED2DCDED5F0}" type="presParOf" srcId="{C8316B6C-5C44-4241-B793-D714B8A67765}" destId="{6D00E2E6-2EC8-41B5-9254-05680E61AA49}" srcOrd="3" destOrd="0" presId="urn:microsoft.com/office/officeart/2005/8/layout/vList3"/>
    <dgm:cxn modelId="{014DE7EB-DCE6-464D-B4B5-9265A21B7D07}" type="presParOf" srcId="{C8316B6C-5C44-4241-B793-D714B8A67765}" destId="{512A02CF-E8D2-48BC-AD15-DD4803AA3C3A}" srcOrd="4" destOrd="0" presId="urn:microsoft.com/office/officeart/2005/8/layout/vList3"/>
    <dgm:cxn modelId="{42AFA347-20E9-4234-A440-8ED5BA3EBC65}" type="presParOf" srcId="{512A02CF-E8D2-48BC-AD15-DD4803AA3C3A}" destId="{F75051A4-FF9C-465B-B469-09C92F2695BE}" srcOrd="0" destOrd="0" presId="urn:microsoft.com/office/officeart/2005/8/layout/vList3"/>
    <dgm:cxn modelId="{844CAD9A-926B-409E-AC91-DF16A9C78378}" type="presParOf" srcId="{512A02CF-E8D2-48BC-AD15-DD4803AA3C3A}" destId="{9A452534-B1D8-4F11-9E4D-2684052B9811}" srcOrd="1" destOrd="0" presId="urn:microsoft.com/office/officeart/2005/8/layout/vList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AE9CF0-A273-4E58-BEA4-1427D52B707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E243523E-A794-4D71-80AE-921E23F0C458}">
      <dgm:prSet/>
      <dgm:spPr/>
      <dgm:t>
        <a:bodyPr/>
        <a:lstStyle/>
        <a:p>
          <a:pPr rtl="0"/>
          <a:r>
            <a:rPr lang="en-CA" dirty="0" smtClean="0"/>
            <a:t>for a past action that happened </a:t>
          </a:r>
          <a:r>
            <a:rPr lang="en-CA" b="1" dirty="0" smtClean="0"/>
            <a:t>before</a:t>
          </a:r>
          <a:r>
            <a:rPr lang="en-CA" dirty="0" smtClean="0"/>
            <a:t> another past action. The emphasis is on the </a:t>
          </a:r>
          <a:r>
            <a:rPr lang="en-CA" i="1" dirty="0" smtClean="0"/>
            <a:t>results</a:t>
          </a:r>
          <a:r>
            <a:rPr lang="en-CA" i="0" dirty="0" smtClean="0"/>
            <a:t>, not the duration</a:t>
          </a:r>
          <a:r>
            <a:rPr lang="en-CA" dirty="0" smtClean="0"/>
            <a:t>.</a:t>
          </a:r>
          <a:endParaRPr lang="en-CA" dirty="0"/>
        </a:p>
      </dgm:t>
    </dgm:pt>
    <dgm:pt modelId="{22CD80C4-3DA6-4D95-938A-6184F406F9DE}" type="parTrans" cxnId="{22CD7D9E-64F8-482A-B168-B975B75FB8AE}">
      <dgm:prSet/>
      <dgm:spPr/>
      <dgm:t>
        <a:bodyPr/>
        <a:lstStyle/>
        <a:p>
          <a:endParaRPr lang="en-CA"/>
        </a:p>
      </dgm:t>
    </dgm:pt>
    <dgm:pt modelId="{720DEAA0-599E-4FC0-977E-32CEF2DBC47D}" type="sibTrans" cxnId="{22CD7D9E-64F8-482A-B168-B975B75FB8AE}">
      <dgm:prSet/>
      <dgm:spPr/>
      <dgm:t>
        <a:bodyPr/>
        <a:lstStyle/>
        <a:p>
          <a:endParaRPr lang="en-CA"/>
        </a:p>
      </dgm:t>
    </dgm:pt>
    <dgm:pt modelId="{644FB5EE-AD48-47A4-956D-C361FFCB0149}" type="pres">
      <dgm:prSet presAssocID="{FCAE9CF0-A273-4E58-BEA4-1427D52B707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B22B882E-439A-4147-84D8-107EF68EE3C0}" type="pres">
      <dgm:prSet presAssocID="{E243523E-A794-4D71-80AE-921E23F0C458}" presName="parentText" presStyleLbl="node1" presStyleIdx="0" presStyleCnt="1" custScaleY="107417" custLinFactNeighborY="-1087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F9E66938-A548-4A75-830A-54C5ED83B4D9}" type="presOf" srcId="{E243523E-A794-4D71-80AE-921E23F0C458}" destId="{B22B882E-439A-4147-84D8-107EF68EE3C0}" srcOrd="0" destOrd="0" presId="urn:microsoft.com/office/officeart/2005/8/layout/vList2"/>
    <dgm:cxn modelId="{A9005E2D-16DA-4EF4-BA4F-70F0B3A945A1}" type="presOf" srcId="{FCAE9CF0-A273-4E58-BEA4-1427D52B707B}" destId="{644FB5EE-AD48-47A4-956D-C361FFCB0149}" srcOrd="0" destOrd="0" presId="urn:microsoft.com/office/officeart/2005/8/layout/vList2"/>
    <dgm:cxn modelId="{22CD7D9E-64F8-482A-B168-B975B75FB8AE}" srcId="{FCAE9CF0-A273-4E58-BEA4-1427D52B707B}" destId="{E243523E-A794-4D71-80AE-921E23F0C458}" srcOrd="0" destOrd="0" parTransId="{22CD80C4-3DA6-4D95-938A-6184F406F9DE}" sibTransId="{720DEAA0-599E-4FC0-977E-32CEF2DBC47D}"/>
    <dgm:cxn modelId="{8D284446-00BF-4B6D-8716-5B3F1B509339}" type="presParOf" srcId="{644FB5EE-AD48-47A4-956D-C361FFCB0149}" destId="{B22B882E-439A-4147-84D8-107EF68EE3C0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AE9CF0-A273-4E58-BEA4-1427D52B707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E243523E-A794-4D71-80AE-921E23F0C458}">
      <dgm:prSet custT="1"/>
      <dgm:spPr/>
      <dgm:t>
        <a:bodyPr/>
        <a:lstStyle/>
        <a:p>
          <a:pPr rtl="0"/>
          <a:r>
            <a:rPr lang="en-CA" sz="2800" i="1" dirty="0" smtClean="0"/>
            <a:t>Note:</a:t>
          </a:r>
          <a:r>
            <a:rPr lang="en-CA" sz="2800" dirty="0" smtClean="0"/>
            <a:t> this tense requires two events (or one event and one point in time) in the past, where one event finished before the other.</a:t>
          </a:r>
          <a:endParaRPr lang="en-CA" sz="2800" dirty="0"/>
        </a:p>
      </dgm:t>
    </dgm:pt>
    <dgm:pt modelId="{22CD80C4-3DA6-4D95-938A-6184F406F9DE}" type="parTrans" cxnId="{22CD7D9E-64F8-482A-B168-B975B75FB8AE}">
      <dgm:prSet/>
      <dgm:spPr/>
      <dgm:t>
        <a:bodyPr/>
        <a:lstStyle/>
        <a:p>
          <a:endParaRPr lang="en-CA"/>
        </a:p>
      </dgm:t>
    </dgm:pt>
    <dgm:pt modelId="{720DEAA0-599E-4FC0-977E-32CEF2DBC47D}" type="sibTrans" cxnId="{22CD7D9E-64F8-482A-B168-B975B75FB8AE}">
      <dgm:prSet/>
      <dgm:spPr/>
      <dgm:t>
        <a:bodyPr/>
        <a:lstStyle/>
        <a:p>
          <a:endParaRPr lang="en-CA"/>
        </a:p>
      </dgm:t>
    </dgm:pt>
    <dgm:pt modelId="{644FB5EE-AD48-47A4-956D-C361FFCB0149}" type="pres">
      <dgm:prSet presAssocID="{FCAE9CF0-A273-4E58-BEA4-1427D52B707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B22B882E-439A-4147-84D8-107EF68EE3C0}" type="pres">
      <dgm:prSet presAssocID="{E243523E-A794-4D71-80AE-921E23F0C458}" presName="parentText" presStyleLbl="node1" presStyleIdx="0" presStyleCnt="1" custScaleY="484329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0AAAC264-225E-4B47-AEB9-9015B4726A8E}" type="presOf" srcId="{E243523E-A794-4D71-80AE-921E23F0C458}" destId="{B22B882E-439A-4147-84D8-107EF68EE3C0}" srcOrd="0" destOrd="0" presId="urn:microsoft.com/office/officeart/2005/8/layout/vList2"/>
    <dgm:cxn modelId="{D554EE3D-69D2-4C95-9824-F62BEB4EE91D}" type="presOf" srcId="{FCAE9CF0-A273-4E58-BEA4-1427D52B707B}" destId="{644FB5EE-AD48-47A4-956D-C361FFCB0149}" srcOrd="0" destOrd="0" presId="urn:microsoft.com/office/officeart/2005/8/layout/vList2"/>
    <dgm:cxn modelId="{22CD7D9E-64F8-482A-B168-B975B75FB8AE}" srcId="{FCAE9CF0-A273-4E58-BEA4-1427D52B707B}" destId="{E243523E-A794-4D71-80AE-921E23F0C458}" srcOrd="0" destOrd="0" parTransId="{22CD80C4-3DA6-4D95-938A-6184F406F9DE}" sibTransId="{720DEAA0-599E-4FC0-977E-32CEF2DBC47D}"/>
    <dgm:cxn modelId="{584F810F-EBF5-4EA6-907D-E24DAAA5AF71}" type="presParOf" srcId="{644FB5EE-AD48-47A4-956D-C361FFCB0149}" destId="{B22B882E-439A-4147-84D8-107EF68EE3C0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CAE9CF0-A273-4E58-BEA4-1427D52B707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E243523E-A794-4D71-80AE-921E23F0C458}">
      <dgm:prSet custT="1"/>
      <dgm:spPr/>
      <dgm:t>
        <a:bodyPr/>
        <a:lstStyle/>
        <a:p>
          <a:pPr algn="ctr" rtl="0"/>
          <a:r>
            <a:rPr lang="en-CA" sz="2800" i="0" dirty="0" smtClean="0"/>
            <a:t>For the second event, use the simple past.</a:t>
          </a:r>
          <a:endParaRPr lang="en-CA" sz="2800" i="0" dirty="0"/>
        </a:p>
      </dgm:t>
    </dgm:pt>
    <dgm:pt modelId="{22CD80C4-3DA6-4D95-938A-6184F406F9DE}" type="parTrans" cxnId="{22CD7D9E-64F8-482A-B168-B975B75FB8AE}">
      <dgm:prSet/>
      <dgm:spPr/>
      <dgm:t>
        <a:bodyPr/>
        <a:lstStyle/>
        <a:p>
          <a:endParaRPr lang="en-CA"/>
        </a:p>
      </dgm:t>
    </dgm:pt>
    <dgm:pt modelId="{720DEAA0-599E-4FC0-977E-32CEF2DBC47D}" type="sibTrans" cxnId="{22CD7D9E-64F8-482A-B168-B975B75FB8AE}">
      <dgm:prSet/>
      <dgm:spPr/>
      <dgm:t>
        <a:bodyPr/>
        <a:lstStyle/>
        <a:p>
          <a:endParaRPr lang="en-CA"/>
        </a:p>
      </dgm:t>
    </dgm:pt>
    <dgm:pt modelId="{644FB5EE-AD48-47A4-956D-C361FFCB0149}" type="pres">
      <dgm:prSet presAssocID="{FCAE9CF0-A273-4E58-BEA4-1427D52B707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B22B882E-439A-4147-84D8-107EF68EE3C0}" type="pres">
      <dgm:prSet presAssocID="{E243523E-A794-4D71-80AE-921E23F0C458}" presName="parentText" presStyleLbl="node1" presStyleIdx="0" presStyleCnt="1" custScaleY="484329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22CD7D9E-64F8-482A-B168-B975B75FB8AE}" srcId="{FCAE9CF0-A273-4E58-BEA4-1427D52B707B}" destId="{E243523E-A794-4D71-80AE-921E23F0C458}" srcOrd="0" destOrd="0" parTransId="{22CD80C4-3DA6-4D95-938A-6184F406F9DE}" sibTransId="{720DEAA0-599E-4FC0-977E-32CEF2DBC47D}"/>
    <dgm:cxn modelId="{CC1145A9-50C9-4CF2-8986-27B1E207C685}" type="presOf" srcId="{E243523E-A794-4D71-80AE-921E23F0C458}" destId="{B22B882E-439A-4147-84D8-107EF68EE3C0}" srcOrd="0" destOrd="0" presId="urn:microsoft.com/office/officeart/2005/8/layout/vList2"/>
    <dgm:cxn modelId="{E1539DE0-BADD-4CCE-A8B3-03C78E3DBCD9}" type="presOf" srcId="{FCAE9CF0-A273-4E58-BEA4-1427D52B707B}" destId="{644FB5EE-AD48-47A4-956D-C361FFCB0149}" srcOrd="0" destOrd="0" presId="urn:microsoft.com/office/officeart/2005/8/layout/vList2"/>
    <dgm:cxn modelId="{4FD85930-4265-491D-B9FB-364676D5E829}" type="presParOf" srcId="{644FB5EE-AD48-47A4-956D-C361FFCB0149}" destId="{B22B882E-439A-4147-84D8-107EF68EE3C0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CAE9CF0-A273-4E58-BEA4-1427D52B707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E243523E-A794-4D71-80AE-921E23F0C458}">
      <dgm:prSet custT="1"/>
      <dgm:spPr/>
      <dgm:t>
        <a:bodyPr/>
        <a:lstStyle/>
        <a:p>
          <a:pPr algn="ctr" rtl="0"/>
          <a:r>
            <a:rPr lang="en-CA" sz="2800" dirty="0" smtClean="0"/>
            <a:t>This tense puts emphasis on the first event</a:t>
          </a:r>
        </a:p>
        <a:p>
          <a:pPr algn="ctr" rtl="0"/>
          <a:r>
            <a:rPr lang="en-CA" sz="2800" dirty="0" smtClean="0"/>
            <a:t>because it affects the second event.</a:t>
          </a:r>
        </a:p>
      </dgm:t>
    </dgm:pt>
    <dgm:pt modelId="{22CD80C4-3DA6-4D95-938A-6184F406F9DE}" type="parTrans" cxnId="{22CD7D9E-64F8-482A-B168-B975B75FB8AE}">
      <dgm:prSet/>
      <dgm:spPr/>
      <dgm:t>
        <a:bodyPr/>
        <a:lstStyle/>
        <a:p>
          <a:endParaRPr lang="en-CA"/>
        </a:p>
      </dgm:t>
    </dgm:pt>
    <dgm:pt modelId="{720DEAA0-599E-4FC0-977E-32CEF2DBC47D}" type="sibTrans" cxnId="{22CD7D9E-64F8-482A-B168-B975B75FB8AE}">
      <dgm:prSet/>
      <dgm:spPr/>
      <dgm:t>
        <a:bodyPr/>
        <a:lstStyle/>
        <a:p>
          <a:endParaRPr lang="en-CA"/>
        </a:p>
      </dgm:t>
    </dgm:pt>
    <dgm:pt modelId="{644FB5EE-AD48-47A4-956D-C361FFCB0149}" type="pres">
      <dgm:prSet presAssocID="{FCAE9CF0-A273-4E58-BEA4-1427D52B707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B22B882E-439A-4147-84D8-107EF68EE3C0}" type="pres">
      <dgm:prSet presAssocID="{E243523E-A794-4D71-80AE-921E23F0C458}" presName="parentText" presStyleLbl="node1" presStyleIdx="0" presStyleCnt="1" custScaleY="492060" custLinFactNeighborX="445" custLinFactNeighborY="-47783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1D226019-F726-40C3-9B57-4523DC0987DA}" type="presOf" srcId="{FCAE9CF0-A273-4E58-BEA4-1427D52B707B}" destId="{644FB5EE-AD48-47A4-956D-C361FFCB0149}" srcOrd="0" destOrd="0" presId="urn:microsoft.com/office/officeart/2005/8/layout/vList2"/>
    <dgm:cxn modelId="{22CD7D9E-64F8-482A-B168-B975B75FB8AE}" srcId="{FCAE9CF0-A273-4E58-BEA4-1427D52B707B}" destId="{E243523E-A794-4D71-80AE-921E23F0C458}" srcOrd="0" destOrd="0" parTransId="{22CD80C4-3DA6-4D95-938A-6184F406F9DE}" sibTransId="{720DEAA0-599E-4FC0-977E-32CEF2DBC47D}"/>
    <dgm:cxn modelId="{F26F4EA1-0553-4F32-B940-FA332D362E0D}" type="presOf" srcId="{E243523E-A794-4D71-80AE-921E23F0C458}" destId="{B22B882E-439A-4147-84D8-107EF68EE3C0}" srcOrd="0" destOrd="0" presId="urn:microsoft.com/office/officeart/2005/8/layout/vList2"/>
    <dgm:cxn modelId="{DD6A062B-A006-4D7C-9ADA-12AE41A32E46}" type="presParOf" srcId="{644FB5EE-AD48-47A4-956D-C361FFCB0149}" destId="{B22B882E-439A-4147-84D8-107EF68EE3C0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CAE9CF0-A273-4E58-BEA4-1427D52B707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E243523E-A794-4D71-80AE-921E23F0C458}">
      <dgm:prSet custT="1"/>
      <dgm:spPr/>
      <dgm:t>
        <a:bodyPr/>
        <a:lstStyle/>
        <a:p>
          <a:pPr algn="ctr" rtl="0"/>
          <a:r>
            <a:rPr lang="en-CA" sz="2600" dirty="0" smtClean="0"/>
            <a:t>The past perfect simple is also used with Type III conditionals (conditionals not possible in the past). </a:t>
          </a:r>
        </a:p>
      </dgm:t>
    </dgm:pt>
    <dgm:pt modelId="{22CD80C4-3DA6-4D95-938A-6184F406F9DE}" type="parTrans" cxnId="{22CD7D9E-64F8-482A-B168-B975B75FB8AE}">
      <dgm:prSet/>
      <dgm:spPr/>
      <dgm:t>
        <a:bodyPr/>
        <a:lstStyle/>
        <a:p>
          <a:endParaRPr lang="en-CA"/>
        </a:p>
      </dgm:t>
    </dgm:pt>
    <dgm:pt modelId="{720DEAA0-599E-4FC0-977E-32CEF2DBC47D}" type="sibTrans" cxnId="{22CD7D9E-64F8-482A-B168-B975B75FB8AE}">
      <dgm:prSet/>
      <dgm:spPr/>
      <dgm:t>
        <a:bodyPr/>
        <a:lstStyle/>
        <a:p>
          <a:endParaRPr lang="en-CA"/>
        </a:p>
      </dgm:t>
    </dgm:pt>
    <dgm:pt modelId="{644FB5EE-AD48-47A4-956D-C361FFCB0149}" type="pres">
      <dgm:prSet presAssocID="{FCAE9CF0-A273-4E58-BEA4-1427D52B707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B22B882E-439A-4147-84D8-107EF68EE3C0}" type="pres">
      <dgm:prSet presAssocID="{E243523E-A794-4D71-80AE-921E23F0C458}" presName="parentText" presStyleLbl="node1" presStyleIdx="0" presStyleCnt="1" custScaleY="477017" custLinFactNeighborX="445" custLinFactNeighborY="-47783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123351D6-9043-46D3-BF93-A3E39DB3E472}" type="presOf" srcId="{E243523E-A794-4D71-80AE-921E23F0C458}" destId="{B22B882E-439A-4147-84D8-107EF68EE3C0}" srcOrd="0" destOrd="0" presId="urn:microsoft.com/office/officeart/2005/8/layout/vList2"/>
    <dgm:cxn modelId="{22CD7D9E-64F8-482A-B168-B975B75FB8AE}" srcId="{FCAE9CF0-A273-4E58-BEA4-1427D52B707B}" destId="{E243523E-A794-4D71-80AE-921E23F0C458}" srcOrd="0" destOrd="0" parTransId="{22CD80C4-3DA6-4D95-938A-6184F406F9DE}" sibTransId="{720DEAA0-599E-4FC0-977E-32CEF2DBC47D}"/>
    <dgm:cxn modelId="{56320EBD-230A-4746-9856-827BEE371C77}" type="presOf" srcId="{FCAE9CF0-A273-4E58-BEA4-1427D52B707B}" destId="{644FB5EE-AD48-47A4-956D-C361FFCB0149}" srcOrd="0" destOrd="0" presId="urn:microsoft.com/office/officeart/2005/8/layout/vList2"/>
    <dgm:cxn modelId="{991F856B-2A18-4A8C-BD4D-476F9F6A4BAC}" type="presParOf" srcId="{644FB5EE-AD48-47A4-956D-C361FFCB0149}" destId="{B22B882E-439A-4147-84D8-107EF68EE3C0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8850EFD-CBF1-4CB5-A4F3-25398B0BD04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6759CA38-4A7F-4103-8291-163FBF10879F}">
      <dgm:prSet/>
      <dgm:spPr/>
      <dgm:t>
        <a:bodyPr/>
        <a:lstStyle/>
        <a:p>
          <a:pPr rtl="0"/>
          <a:r>
            <a:rPr lang="en-CA" b="0" dirty="0" smtClean="0"/>
            <a:t>by [time]</a:t>
          </a:r>
          <a:endParaRPr lang="en-CA" dirty="0"/>
        </a:p>
      </dgm:t>
    </dgm:pt>
    <dgm:pt modelId="{96477595-F3DB-4950-9245-B845F7CF1939}" type="parTrans" cxnId="{BE904818-5A59-40B7-B668-4732F3060527}">
      <dgm:prSet/>
      <dgm:spPr/>
      <dgm:t>
        <a:bodyPr/>
        <a:lstStyle/>
        <a:p>
          <a:endParaRPr lang="en-CA"/>
        </a:p>
      </dgm:t>
    </dgm:pt>
    <dgm:pt modelId="{3E250A70-9932-4032-A8DA-03082A414402}" type="sibTrans" cxnId="{BE904818-5A59-40B7-B668-4732F3060527}">
      <dgm:prSet/>
      <dgm:spPr/>
      <dgm:t>
        <a:bodyPr/>
        <a:lstStyle/>
        <a:p>
          <a:endParaRPr lang="en-CA"/>
        </a:p>
      </dgm:t>
    </dgm:pt>
    <dgm:pt modelId="{BCB2B105-2130-40CC-821D-B210489185DF}">
      <dgm:prSet/>
      <dgm:spPr/>
      <dgm:t>
        <a:bodyPr/>
        <a:lstStyle/>
        <a:p>
          <a:pPr algn="ctr" rtl="0"/>
          <a:r>
            <a:rPr lang="en-CA" b="0" dirty="0" smtClean="0"/>
            <a:t>by the time</a:t>
          </a:r>
          <a:endParaRPr lang="en-CA" dirty="0"/>
        </a:p>
      </dgm:t>
    </dgm:pt>
    <dgm:pt modelId="{38A9EFCC-E6A7-4E36-BBF2-B62262C716E1}" type="parTrans" cxnId="{9F853BAC-FDD2-4042-BC77-40DB502776E6}">
      <dgm:prSet/>
      <dgm:spPr/>
      <dgm:t>
        <a:bodyPr/>
        <a:lstStyle/>
        <a:p>
          <a:endParaRPr lang="en-CA"/>
        </a:p>
      </dgm:t>
    </dgm:pt>
    <dgm:pt modelId="{4D0A4F64-DDFD-4D6D-82D6-81B68C004F03}" type="sibTrans" cxnId="{9F853BAC-FDD2-4042-BC77-40DB502776E6}">
      <dgm:prSet/>
      <dgm:spPr/>
      <dgm:t>
        <a:bodyPr/>
        <a:lstStyle/>
        <a:p>
          <a:endParaRPr lang="en-CA"/>
        </a:p>
      </dgm:t>
    </dgm:pt>
    <dgm:pt modelId="{FF6DF7A5-4A45-4794-81ED-AA5B365C2D48}" type="pres">
      <dgm:prSet presAssocID="{88850EFD-CBF1-4CB5-A4F3-25398B0BD04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0AB5B22F-B9CC-4FE9-A10E-8F1AB006B2AB}" type="pres">
      <dgm:prSet presAssocID="{6759CA38-4A7F-4103-8291-163FBF10879F}" presName="circ1" presStyleLbl="vennNode1" presStyleIdx="0" presStyleCnt="2" custLinFactNeighborX="-15710" custLinFactNeighborY="855"/>
      <dgm:spPr/>
      <dgm:t>
        <a:bodyPr/>
        <a:lstStyle/>
        <a:p>
          <a:endParaRPr lang="en-CA"/>
        </a:p>
      </dgm:t>
    </dgm:pt>
    <dgm:pt modelId="{B6585F34-2F42-4068-85F3-6350AE3DF25D}" type="pres">
      <dgm:prSet presAssocID="{6759CA38-4A7F-4103-8291-163FBF10879F}" presName="circ1Tx" presStyleLbl="revTx" presStyleIdx="0" presStyleCnt="0" custLinFactNeighborX="-1191" custLinFactNeighborY="-523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7003030-BE8C-42DE-849B-4A11CF4C2918}" type="pres">
      <dgm:prSet presAssocID="{BCB2B105-2130-40CC-821D-B210489185DF}" presName="circ2" presStyleLbl="vennNode1" presStyleIdx="1" presStyleCnt="2" custLinFactNeighborX="-14485" custLinFactNeighborY="400"/>
      <dgm:spPr/>
      <dgm:t>
        <a:bodyPr/>
        <a:lstStyle/>
        <a:p>
          <a:endParaRPr lang="en-CA"/>
        </a:p>
      </dgm:t>
    </dgm:pt>
    <dgm:pt modelId="{3E99F802-C5BD-4BFA-9922-C5A1191D26BF}" type="pres">
      <dgm:prSet presAssocID="{BCB2B105-2130-40CC-821D-B210489185DF}" presName="circ2Tx" presStyleLbl="revTx" presStyleIdx="0" presStyleCnt="0" custLinFactNeighborX="-1259" custLinFactNeighborY="-476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148B17E9-D0C4-4D3B-A18B-04ECD71DBBC0}" type="presOf" srcId="{BCB2B105-2130-40CC-821D-B210489185DF}" destId="{3E99F802-C5BD-4BFA-9922-C5A1191D26BF}" srcOrd="1" destOrd="0" presId="urn:microsoft.com/office/officeart/2005/8/layout/venn1"/>
    <dgm:cxn modelId="{2A59044E-33F7-4FDC-BC64-A38447B04167}" type="presOf" srcId="{6759CA38-4A7F-4103-8291-163FBF10879F}" destId="{B6585F34-2F42-4068-85F3-6350AE3DF25D}" srcOrd="1" destOrd="0" presId="urn:microsoft.com/office/officeart/2005/8/layout/venn1"/>
    <dgm:cxn modelId="{D565D4EE-1C5D-4CEE-817C-23B923474CF4}" type="presOf" srcId="{88850EFD-CBF1-4CB5-A4F3-25398B0BD046}" destId="{FF6DF7A5-4A45-4794-81ED-AA5B365C2D48}" srcOrd="0" destOrd="0" presId="urn:microsoft.com/office/officeart/2005/8/layout/venn1"/>
    <dgm:cxn modelId="{0307385D-15BE-47D2-803A-FBA94BB79CA6}" type="presOf" srcId="{BCB2B105-2130-40CC-821D-B210489185DF}" destId="{B7003030-BE8C-42DE-849B-4A11CF4C2918}" srcOrd="0" destOrd="0" presId="urn:microsoft.com/office/officeart/2005/8/layout/venn1"/>
    <dgm:cxn modelId="{813235E2-C5CB-4901-8216-93B55C980E30}" type="presOf" srcId="{6759CA38-4A7F-4103-8291-163FBF10879F}" destId="{0AB5B22F-B9CC-4FE9-A10E-8F1AB006B2AB}" srcOrd="0" destOrd="0" presId="urn:microsoft.com/office/officeart/2005/8/layout/venn1"/>
    <dgm:cxn modelId="{BE904818-5A59-40B7-B668-4732F3060527}" srcId="{88850EFD-CBF1-4CB5-A4F3-25398B0BD046}" destId="{6759CA38-4A7F-4103-8291-163FBF10879F}" srcOrd="0" destOrd="0" parTransId="{96477595-F3DB-4950-9245-B845F7CF1939}" sibTransId="{3E250A70-9932-4032-A8DA-03082A414402}"/>
    <dgm:cxn modelId="{9F853BAC-FDD2-4042-BC77-40DB502776E6}" srcId="{88850EFD-CBF1-4CB5-A4F3-25398B0BD046}" destId="{BCB2B105-2130-40CC-821D-B210489185DF}" srcOrd="1" destOrd="0" parTransId="{38A9EFCC-E6A7-4E36-BBF2-B62262C716E1}" sibTransId="{4D0A4F64-DDFD-4D6D-82D6-81B68C004F03}"/>
    <dgm:cxn modelId="{8493C42F-16E3-47B4-85AA-41F19E597927}" type="presParOf" srcId="{FF6DF7A5-4A45-4794-81ED-AA5B365C2D48}" destId="{0AB5B22F-B9CC-4FE9-A10E-8F1AB006B2AB}" srcOrd="0" destOrd="0" presId="urn:microsoft.com/office/officeart/2005/8/layout/venn1"/>
    <dgm:cxn modelId="{EEB2519D-0C54-4F02-9822-4560E420C9FA}" type="presParOf" srcId="{FF6DF7A5-4A45-4794-81ED-AA5B365C2D48}" destId="{B6585F34-2F42-4068-85F3-6350AE3DF25D}" srcOrd="1" destOrd="0" presId="urn:microsoft.com/office/officeart/2005/8/layout/venn1"/>
    <dgm:cxn modelId="{4A815E63-B87A-41B0-894F-66E7F372CAF2}" type="presParOf" srcId="{FF6DF7A5-4A45-4794-81ED-AA5B365C2D48}" destId="{B7003030-BE8C-42DE-849B-4A11CF4C2918}" srcOrd="2" destOrd="0" presId="urn:microsoft.com/office/officeart/2005/8/layout/venn1"/>
    <dgm:cxn modelId="{15431B5B-5E8B-486C-AD10-88CEBEE7180F}" type="presParOf" srcId="{FF6DF7A5-4A45-4794-81ED-AA5B365C2D48}" destId="{3E99F802-C5BD-4BFA-9922-C5A1191D26BF}" srcOrd="3" destOrd="0" presId="urn:microsoft.com/office/officeart/2005/8/layout/ven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8850EFD-CBF1-4CB5-A4F3-25398B0BD04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BCB2B105-2130-40CC-821D-B210489185DF}">
      <dgm:prSet custT="1"/>
      <dgm:spPr/>
      <dgm:t>
        <a:bodyPr/>
        <a:lstStyle/>
        <a:p>
          <a:pPr algn="ctr" rtl="0"/>
          <a:r>
            <a:rPr lang="en-CA" sz="4400" b="0" dirty="0" smtClean="0"/>
            <a:t>after</a:t>
          </a:r>
          <a:endParaRPr lang="en-CA" sz="4400" dirty="0"/>
        </a:p>
      </dgm:t>
    </dgm:pt>
    <dgm:pt modelId="{38A9EFCC-E6A7-4E36-BBF2-B62262C716E1}" type="parTrans" cxnId="{9F853BAC-FDD2-4042-BC77-40DB502776E6}">
      <dgm:prSet/>
      <dgm:spPr/>
      <dgm:t>
        <a:bodyPr/>
        <a:lstStyle/>
        <a:p>
          <a:endParaRPr lang="en-CA"/>
        </a:p>
      </dgm:t>
    </dgm:pt>
    <dgm:pt modelId="{4D0A4F64-DDFD-4D6D-82D6-81B68C004F03}" type="sibTrans" cxnId="{9F853BAC-FDD2-4042-BC77-40DB502776E6}">
      <dgm:prSet/>
      <dgm:spPr/>
      <dgm:t>
        <a:bodyPr/>
        <a:lstStyle/>
        <a:p>
          <a:endParaRPr lang="en-CA"/>
        </a:p>
      </dgm:t>
    </dgm:pt>
    <dgm:pt modelId="{FF6DF7A5-4A45-4794-81ED-AA5B365C2D48}" type="pres">
      <dgm:prSet presAssocID="{88850EFD-CBF1-4CB5-A4F3-25398B0BD04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3A76DCAC-A5F3-4001-A6C3-B6B978F86051}" type="pres">
      <dgm:prSet presAssocID="{BCB2B105-2130-40CC-821D-B210489185DF}" presName="circ1TxSh" presStyleLbl="vennNode1" presStyleIdx="0" presStyleCnt="1"/>
      <dgm:spPr/>
      <dgm:t>
        <a:bodyPr/>
        <a:lstStyle/>
        <a:p>
          <a:endParaRPr lang="en-CA"/>
        </a:p>
      </dgm:t>
    </dgm:pt>
  </dgm:ptLst>
  <dgm:cxnLst>
    <dgm:cxn modelId="{9F853BAC-FDD2-4042-BC77-40DB502776E6}" srcId="{88850EFD-CBF1-4CB5-A4F3-25398B0BD046}" destId="{BCB2B105-2130-40CC-821D-B210489185DF}" srcOrd="0" destOrd="0" parTransId="{38A9EFCC-E6A7-4E36-BBF2-B62262C716E1}" sibTransId="{4D0A4F64-DDFD-4D6D-82D6-81B68C004F03}"/>
    <dgm:cxn modelId="{3D293211-7AC4-40A5-93EE-FE3D0EA3751C}" type="presOf" srcId="{88850EFD-CBF1-4CB5-A4F3-25398B0BD046}" destId="{FF6DF7A5-4A45-4794-81ED-AA5B365C2D48}" srcOrd="0" destOrd="0" presId="urn:microsoft.com/office/officeart/2005/8/layout/venn1"/>
    <dgm:cxn modelId="{718A0596-163F-4EA0-A5BC-F51C990D1AE9}" type="presOf" srcId="{BCB2B105-2130-40CC-821D-B210489185DF}" destId="{3A76DCAC-A5F3-4001-A6C3-B6B978F86051}" srcOrd="0" destOrd="0" presId="urn:microsoft.com/office/officeart/2005/8/layout/venn1"/>
    <dgm:cxn modelId="{7C0B1D8D-D8E6-4F1E-B97E-73424AB7A9B8}" type="presParOf" srcId="{FF6DF7A5-4A45-4794-81ED-AA5B365C2D48}" destId="{3A76DCAC-A5F3-4001-A6C3-B6B978F86051}" srcOrd="0" destOrd="0" presId="urn:microsoft.com/office/officeart/2005/8/layout/venn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1F3296-A95A-4F82-9155-C9BBA5B3B5B3}">
      <dsp:nvSpPr>
        <dsp:cNvPr id="0" name=""/>
        <dsp:cNvSpPr/>
      </dsp:nvSpPr>
      <dsp:spPr>
        <a:xfrm rot="10800000">
          <a:off x="41435" y="142876"/>
          <a:ext cx="8230657" cy="282417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2979" tIns="182880" rIns="341376" bIns="182880" numCol="1" spcCol="1270" anchor="ctr" anchorCtr="0">
          <a:noAutofit/>
        </a:bodyPr>
        <a:lstStyle/>
        <a:p>
          <a:pPr lvl="0" algn="ctr" defTabSz="2133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CA" sz="4800" kern="1200" dirty="0" smtClean="0"/>
            <a:t>     </a:t>
          </a:r>
        </a:p>
        <a:p>
          <a:pPr lvl="0" algn="ctr" defTabSz="2133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CA" sz="4800" kern="1200" dirty="0" smtClean="0"/>
            <a:t>had</a:t>
          </a:r>
        </a:p>
        <a:p>
          <a:pPr lvl="0" algn="ctr" defTabSz="2133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CA" sz="4800" kern="1200" dirty="0" smtClean="0"/>
            <a:t> +</a:t>
          </a:r>
        </a:p>
        <a:p>
          <a:pPr lvl="0" algn="ctr" defTabSz="2133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CA" sz="4800" kern="1200" dirty="0" smtClean="0"/>
            <a:t>    [past participle]</a:t>
          </a:r>
        </a:p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4800" kern="1200" dirty="0" smtClean="0"/>
            <a:t>     </a:t>
          </a:r>
          <a:endParaRPr lang="en-CA" sz="4800" kern="1200" dirty="0"/>
        </a:p>
      </dsp:txBody>
      <dsp:txXfrm rot="10800000">
        <a:off x="41435" y="142876"/>
        <a:ext cx="8230657" cy="2824177"/>
      </dsp:txXfrm>
    </dsp:sp>
    <dsp:sp modelId="{18CAA751-9E1A-4938-8FBB-82BA74D7D02C}">
      <dsp:nvSpPr>
        <dsp:cNvPr id="0" name=""/>
        <dsp:cNvSpPr/>
      </dsp:nvSpPr>
      <dsp:spPr>
        <a:xfrm>
          <a:off x="14715" y="168280"/>
          <a:ext cx="2773369" cy="277336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D3631B-F948-4243-9F68-C83EB743C6C2}">
      <dsp:nvSpPr>
        <dsp:cNvPr id="0" name=""/>
        <dsp:cNvSpPr/>
      </dsp:nvSpPr>
      <dsp:spPr>
        <a:xfrm rot="10800000">
          <a:off x="1384918" y="1045"/>
          <a:ext cx="5089617" cy="11253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886" tIns="110490" rIns="206248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900" b="0" kern="1200" dirty="0" smtClean="0"/>
            <a:t>He had spoken. / </a:t>
          </a:r>
        </a:p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900" b="0" kern="1200" dirty="0" smtClean="0"/>
            <a:t>He’d spoken.</a:t>
          </a:r>
          <a:endParaRPr lang="en-CA" sz="2900" kern="1200" dirty="0"/>
        </a:p>
      </dsp:txBody>
      <dsp:txXfrm rot="10800000">
        <a:off x="1384918" y="1045"/>
        <a:ext cx="5089617" cy="1125349"/>
      </dsp:txXfrm>
    </dsp:sp>
    <dsp:sp modelId="{047C17E0-D838-4063-99D9-AD5B3AC076A2}">
      <dsp:nvSpPr>
        <dsp:cNvPr id="0" name=""/>
        <dsp:cNvSpPr/>
      </dsp:nvSpPr>
      <dsp:spPr>
        <a:xfrm>
          <a:off x="1026454" y="154525"/>
          <a:ext cx="818388" cy="81838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4C7601-DB8C-4E3D-A9E4-3E76DFA0FF8F}">
      <dsp:nvSpPr>
        <dsp:cNvPr id="0" name=""/>
        <dsp:cNvSpPr/>
      </dsp:nvSpPr>
      <dsp:spPr>
        <a:xfrm rot="10800000">
          <a:off x="1461012" y="1370689"/>
          <a:ext cx="4988158" cy="81838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886" tIns="110490" rIns="206248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900" kern="1200" dirty="0" smtClean="0"/>
            <a:t>He hadn’t spoken.</a:t>
          </a:r>
          <a:endParaRPr lang="en-CA" sz="2900" kern="1200" dirty="0"/>
        </a:p>
      </dsp:txBody>
      <dsp:txXfrm rot="10800000">
        <a:off x="1461012" y="1370689"/>
        <a:ext cx="4988158" cy="818388"/>
      </dsp:txXfrm>
    </dsp:sp>
    <dsp:sp modelId="{97CBA030-37AA-499F-8AD6-6DA1646BF63D}">
      <dsp:nvSpPr>
        <dsp:cNvPr id="0" name=""/>
        <dsp:cNvSpPr/>
      </dsp:nvSpPr>
      <dsp:spPr>
        <a:xfrm>
          <a:off x="1051818" y="1370689"/>
          <a:ext cx="818388" cy="81838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452534-B1D8-4F11-9E4D-2684052B9811}">
      <dsp:nvSpPr>
        <dsp:cNvPr id="0" name=""/>
        <dsp:cNvSpPr/>
      </dsp:nvSpPr>
      <dsp:spPr>
        <a:xfrm rot="10800000">
          <a:off x="1461012" y="2433372"/>
          <a:ext cx="4988158" cy="81838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886" tIns="110490" rIns="206248" bIns="110490" numCol="1" spcCol="1270" anchor="ctr" anchorCtr="0">
          <a:noAutofit/>
        </a:bodyPr>
        <a:lstStyle/>
        <a:p>
          <a:pPr lvl="0" algn="ctr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900" b="0" kern="1200" smtClean="0"/>
            <a:t>Had he </a:t>
          </a:r>
          <a:r>
            <a:rPr lang="en-CA" sz="2900" b="0" kern="1200" dirty="0" smtClean="0"/>
            <a:t>spoken?</a:t>
          </a:r>
          <a:endParaRPr lang="en-CA" sz="2900" b="0" kern="1200" dirty="0"/>
        </a:p>
      </dsp:txBody>
      <dsp:txXfrm rot="10800000">
        <a:off x="1461012" y="2433372"/>
        <a:ext cx="4988158" cy="818388"/>
      </dsp:txXfrm>
    </dsp:sp>
    <dsp:sp modelId="{F75051A4-FF9C-465B-B469-09C92F2695BE}">
      <dsp:nvSpPr>
        <dsp:cNvPr id="0" name=""/>
        <dsp:cNvSpPr/>
      </dsp:nvSpPr>
      <dsp:spPr>
        <a:xfrm>
          <a:off x="1051818" y="2433372"/>
          <a:ext cx="818388" cy="818388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2B882E-439A-4147-84D8-107EF68EE3C0}">
      <dsp:nvSpPr>
        <dsp:cNvPr id="0" name=""/>
        <dsp:cNvSpPr/>
      </dsp:nvSpPr>
      <dsp:spPr>
        <a:xfrm>
          <a:off x="0" y="0"/>
          <a:ext cx="8501122" cy="17532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3100" kern="1200" dirty="0" smtClean="0"/>
            <a:t>for a past action that happened </a:t>
          </a:r>
          <a:r>
            <a:rPr lang="en-CA" sz="3100" b="1" kern="1200" dirty="0" smtClean="0"/>
            <a:t>before</a:t>
          </a:r>
          <a:r>
            <a:rPr lang="en-CA" sz="3100" kern="1200" dirty="0" smtClean="0"/>
            <a:t> another past action. The emphasis is on the </a:t>
          </a:r>
          <a:r>
            <a:rPr lang="en-CA" sz="3100" i="1" kern="1200" dirty="0" smtClean="0"/>
            <a:t>results</a:t>
          </a:r>
          <a:r>
            <a:rPr lang="en-CA" sz="3100" i="0" kern="1200" dirty="0" smtClean="0"/>
            <a:t>, not the duration</a:t>
          </a:r>
          <a:r>
            <a:rPr lang="en-CA" sz="3100" kern="1200" dirty="0" smtClean="0"/>
            <a:t>.</a:t>
          </a:r>
          <a:endParaRPr lang="en-CA" sz="3100" kern="1200" dirty="0"/>
        </a:p>
      </dsp:txBody>
      <dsp:txXfrm>
        <a:off x="0" y="0"/>
        <a:ext cx="8501122" cy="175320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2B882E-439A-4147-84D8-107EF68EE3C0}">
      <dsp:nvSpPr>
        <dsp:cNvPr id="0" name=""/>
        <dsp:cNvSpPr/>
      </dsp:nvSpPr>
      <dsp:spPr>
        <a:xfrm>
          <a:off x="0" y="142877"/>
          <a:ext cx="8501122" cy="15001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800" i="1" kern="1200" dirty="0" smtClean="0"/>
            <a:t>Note:</a:t>
          </a:r>
          <a:r>
            <a:rPr lang="en-CA" sz="2800" kern="1200" dirty="0" smtClean="0"/>
            <a:t> this tense requires two events (or one event and one point in time) in the past, where one event finished before the other.</a:t>
          </a:r>
          <a:endParaRPr lang="en-CA" sz="2800" kern="1200" dirty="0"/>
        </a:p>
      </dsp:txBody>
      <dsp:txXfrm>
        <a:off x="0" y="142877"/>
        <a:ext cx="8501122" cy="150019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2B882E-439A-4147-84D8-107EF68EE3C0}">
      <dsp:nvSpPr>
        <dsp:cNvPr id="0" name=""/>
        <dsp:cNvSpPr/>
      </dsp:nvSpPr>
      <dsp:spPr>
        <a:xfrm>
          <a:off x="0" y="142877"/>
          <a:ext cx="8501122" cy="15001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800" i="0" kern="1200" dirty="0" smtClean="0"/>
            <a:t>For the second event, use the simple past.</a:t>
          </a:r>
          <a:endParaRPr lang="en-CA" sz="2800" i="0" kern="1200" dirty="0"/>
        </a:p>
      </dsp:txBody>
      <dsp:txXfrm>
        <a:off x="0" y="142877"/>
        <a:ext cx="8501122" cy="150019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2B882E-439A-4147-84D8-107EF68EE3C0}">
      <dsp:nvSpPr>
        <dsp:cNvPr id="0" name=""/>
        <dsp:cNvSpPr/>
      </dsp:nvSpPr>
      <dsp:spPr>
        <a:xfrm>
          <a:off x="0" y="0"/>
          <a:ext cx="8501122" cy="17842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800" kern="1200" dirty="0" smtClean="0"/>
            <a:t>This tense puts emphasis on the first event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800" kern="1200" dirty="0" smtClean="0"/>
            <a:t>because it affects the second event.</a:t>
          </a:r>
        </a:p>
      </dsp:txBody>
      <dsp:txXfrm>
        <a:off x="0" y="0"/>
        <a:ext cx="8501122" cy="178420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2B882E-439A-4147-84D8-107EF68EE3C0}">
      <dsp:nvSpPr>
        <dsp:cNvPr id="0" name=""/>
        <dsp:cNvSpPr/>
      </dsp:nvSpPr>
      <dsp:spPr>
        <a:xfrm>
          <a:off x="0" y="56390"/>
          <a:ext cx="8501122" cy="13939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600" kern="1200" dirty="0" smtClean="0"/>
            <a:t>The past perfect simple is also used with Type III conditionals (conditionals not possible in the past). </a:t>
          </a:r>
        </a:p>
      </dsp:txBody>
      <dsp:txXfrm>
        <a:off x="0" y="56390"/>
        <a:ext cx="8501122" cy="1393912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B5B22F-B9CC-4FE9-A10E-8F1AB006B2AB}">
      <dsp:nvSpPr>
        <dsp:cNvPr id="0" name=""/>
        <dsp:cNvSpPr/>
      </dsp:nvSpPr>
      <dsp:spPr>
        <a:xfrm>
          <a:off x="0" y="18472"/>
          <a:ext cx="3377209" cy="337720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5500" b="0" kern="1200" dirty="0" smtClean="0"/>
            <a:t>by [time]</a:t>
          </a:r>
          <a:endParaRPr lang="en-CA" sz="5500" kern="1200" dirty="0"/>
        </a:p>
      </dsp:txBody>
      <dsp:txXfrm>
        <a:off x="471592" y="416718"/>
        <a:ext cx="1947219" cy="2580718"/>
      </dsp:txXfrm>
    </dsp:sp>
    <dsp:sp modelId="{B7003030-BE8C-42DE-849B-4A11CF4C2918}">
      <dsp:nvSpPr>
        <dsp:cNvPr id="0" name=""/>
        <dsp:cNvSpPr/>
      </dsp:nvSpPr>
      <dsp:spPr>
        <a:xfrm>
          <a:off x="2461087" y="18472"/>
          <a:ext cx="3377209" cy="337720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5500" b="0" kern="1200" dirty="0" smtClean="0"/>
            <a:t>by the time</a:t>
          </a:r>
          <a:endParaRPr lang="en-CA" sz="5500" kern="1200" dirty="0"/>
        </a:p>
      </dsp:txBody>
      <dsp:txXfrm>
        <a:off x="3419485" y="416718"/>
        <a:ext cx="1947219" cy="2580718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43C81-F221-40F8-B0E0-50CD249DCA2A}" type="datetimeFigureOut">
              <a:rPr lang="en-US" smtClean="0"/>
              <a:pPr/>
              <a:t>10/17/2011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7B4A0B-D83F-4763-A2E1-B4AFE06B43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ADD49-51B9-4869-91CF-E43499C86480}" type="datetimeFigureOut">
              <a:rPr lang="en-US" smtClean="0"/>
              <a:pPr/>
              <a:t>10/17/2011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4EC00DC-1C52-45D0-8A0E-433B54941C5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ADD49-51B9-4869-91CF-E43499C86480}" type="datetimeFigureOut">
              <a:rPr lang="en-US" smtClean="0"/>
              <a:pPr/>
              <a:t>10/17/2011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C00DC-1C52-45D0-8A0E-433B54941C5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4EC00DC-1C52-45D0-8A0E-433B54941C5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ADD49-51B9-4869-91CF-E43499C86480}" type="datetimeFigureOut">
              <a:rPr lang="en-US" smtClean="0"/>
              <a:pPr/>
              <a:t>10/17/2011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ADD49-51B9-4869-91CF-E43499C86480}" type="datetimeFigureOut">
              <a:rPr lang="en-US" smtClean="0"/>
              <a:pPr/>
              <a:t>10/17/2011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4EC00DC-1C52-45D0-8A0E-433B54941C5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ADD49-51B9-4869-91CF-E43499C86480}" type="datetimeFigureOut">
              <a:rPr lang="en-US" smtClean="0"/>
              <a:pPr/>
              <a:t>10/17/2011</a:t>
            </a:fld>
            <a:endParaRPr lang="en-C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4EC00DC-1C52-45D0-8A0E-433B54941C5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D9ADD49-51B9-4869-91CF-E43499C86480}" type="datetimeFigureOut">
              <a:rPr lang="en-US" smtClean="0"/>
              <a:pPr/>
              <a:t>10/17/2011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C00DC-1C52-45D0-8A0E-433B54941C5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ADD49-51B9-4869-91CF-E43499C86480}" type="datetimeFigureOut">
              <a:rPr lang="en-US" smtClean="0"/>
              <a:pPr/>
              <a:t>10/17/2011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C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4EC00DC-1C52-45D0-8A0E-433B54941C5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ADD49-51B9-4869-91CF-E43499C86480}" type="datetimeFigureOut">
              <a:rPr lang="en-US" smtClean="0"/>
              <a:pPr/>
              <a:t>10/17/2011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4EC00DC-1C52-45D0-8A0E-433B54941C5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ADD49-51B9-4869-91CF-E43499C86480}" type="datetimeFigureOut">
              <a:rPr lang="en-US" smtClean="0"/>
              <a:pPr/>
              <a:t>10/17/2011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EC00DC-1C52-45D0-8A0E-433B54941C5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4EC00DC-1C52-45D0-8A0E-433B54941C5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ADD49-51B9-4869-91CF-E43499C86480}" type="datetimeFigureOut">
              <a:rPr lang="en-US" smtClean="0"/>
              <a:pPr/>
              <a:t>10/17/2011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4EC00DC-1C52-45D0-8A0E-433B54941C5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D9ADD49-51B9-4869-91CF-E43499C86480}" type="datetimeFigureOut">
              <a:rPr lang="en-US" smtClean="0"/>
              <a:pPr/>
              <a:t>10/17/2011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D9ADD49-51B9-4869-91CF-E43499C86480}" type="datetimeFigureOut">
              <a:rPr lang="en-US" smtClean="0"/>
              <a:pPr/>
              <a:t>10/17/2011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4EC00DC-1C52-45D0-8A0E-433B54941C5D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rammar-quizzes.com/past3b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500034" y="2819400"/>
          <a:ext cx="8286808" cy="3109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sz="7300" dirty="0" smtClean="0"/>
              <a:t>Past Perfect</a:t>
            </a:r>
            <a:r>
              <a:rPr lang="en-CA" dirty="0" smtClean="0"/>
              <a:t/>
            </a:r>
            <a:br>
              <a:rPr lang="en-CA" dirty="0" smtClean="0"/>
            </a:br>
            <a:endParaRPr lang="en-CA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8CAA751-9E1A-4938-8FBB-82BA74D7D0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graphicEl>
                                              <a:dgm id="{18CAA751-9E1A-4938-8FBB-82BA74D7D0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graphicEl>
                                              <a:dgm id="{18CAA751-9E1A-4938-8FBB-82BA74D7D0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51F3296-A95A-4F82-9155-C9BBA5B3B5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>
                                            <p:graphicEl>
                                              <a:dgm id="{651F3296-A95A-4F82-9155-C9BBA5B3B5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graphicEl>
                                              <a:dgm id="{651F3296-A95A-4F82-9155-C9BBA5B3B5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357290" y="2928934"/>
          <a:ext cx="6843738" cy="3395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2000264"/>
          </a:xfrm>
        </p:spPr>
        <p:txBody>
          <a:bodyPr>
            <a:normAutofit fontScale="90000"/>
          </a:bodyPr>
          <a:lstStyle/>
          <a:p>
            <a:r>
              <a:rPr lang="en-CA" sz="8000" dirty="0" smtClean="0"/>
              <a:t/>
            </a:r>
            <a:br>
              <a:rPr lang="en-CA" sz="8000" dirty="0" smtClean="0"/>
            </a:br>
            <a:r>
              <a:rPr lang="en-CA" sz="8000" dirty="0" smtClean="0"/>
              <a:t/>
            </a:r>
            <a:br>
              <a:rPr lang="en-CA" sz="8000" dirty="0" smtClean="0"/>
            </a:br>
            <a:r>
              <a:rPr lang="en-CA" sz="8000" dirty="0" smtClean="0"/>
              <a:t/>
            </a:r>
            <a:br>
              <a:rPr lang="en-CA" sz="8000" dirty="0" smtClean="0"/>
            </a:br>
            <a:r>
              <a:rPr lang="en-CA" sz="7300" dirty="0" smtClean="0"/>
              <a:t> Past Perfect </a:t>
            </a:r>
            <a:r>
              <a:rPr lang="en-CA" sz="8000" dirty="0" smtClean="0"/>
              <a:t/>
            </a:r>
            <a:br>
              <a:rPr lang="en-CA" sz="8000" dirty="0" smtClean="0"/>
            </a:br>
            <a:r>
              <a:rPr lang="en-CA" sz="4000" dirty="0" smtClean="0"/>
              <a:t>Key words, Part 2 </a:t>
            </a:r>
            <a:r>
              <a:rPr lang="en-CA" dirty="0" smtClean="0"/>
              <a:t/>
            </a:r>
            <a:br>
              <a:rPr lang="en-CA" dirty="0" smtClean="0"/>
            </a:br>
            <a:endParaRPr lang="en-CA" dirty="0"/>
          </a:p>
        </p:txBody>
      </p:sp>
      <p:sp>
        <p:nvSpPr>
          <p:cNvPr id="6" name="Rounded Rectangle 5"/>
          <p:cNvSpPr/>
          <p:nvPr/>
        </p:nvSpPr>
        <p:spPr>
          <a:xfrm>
            <a:off x="5364088" y="4509120"/>
            <a:ext cx="2520280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Use with 2</a:t>
            </a:r>
            <a:r>
              <a:rPr lang="en-CA" baseline="30000" dirty="0" smtClean="0"/>
              <a:t>nd</a:t>
            </a:r>
            <a:r>
              <a:rPr lang="en-CA" dirty="0" smtClean="0"/>
              <a:t> event.</a:t>
            </a:r>
            <a:endParaRPr lang="en-CA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AB5B22F-B9CC-4FE9-A10E-8F1AB006B2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0AB5B22F-B9CC-4FE9-A10E-8F1AB006B2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6585F34-2F42-4068-85F3-6350AE3DF2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graphicEl>
                                              <a:dgm id="{B6585F34-2F42-4068-85F3-6350AE3DF2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7003030-BE8C-42DE-849B-4A11CF4C29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B7003030-BE8C-42DE-849B-4A11CF4C29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E99F802-C5BD-4BFA-9922-C5A1191D26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graphicEl>
                                              <a:dgm id="{3E99F802-C5BD-4BFA-9922-C5A1191D26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78F4A74-84CF-449F-9495-87EC985F97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dgm id="{878F4A74-84CF-449F-9495-87EC985F975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91CFA4D-0A12-4113-908A-CF08A05898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>
                                            <p:graphicEl>
                                              <a:dgm id="{F91CFA4D-0A12-4113-908A-CF08A05898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ECBBEAC-D9FF-4694-8AFE-3D88E2A550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>
                                            <p:graphicEl>
                                              <a:dgm id="{9ECBBEAC-D9FF-4694-8AFE-3D88E2A550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AC47F3C-EBC1-49F1-8CDA-D08B80FA7A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>
                                            <p:graphicEl>
                                              <a:dgm id="{5AC47F3C-EBC1-49F1-8CDA-D08B80FA7A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A9874DA-FBDB-417E-AE73-0AA6C1F5A9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">
                                            <p:graphicEl>
                                              <a:dgm id="{8A9874DA-FBDB-417E-AE73-0AA6C1F5A9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D4BBFCF-563E-4D34-AEA4-E86E144D9F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graphicEl>
                                              <a:dgm id="{FD4BBFCF-563E-4D34-AEA4-E86E144D9F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2857496"/>
            <a:ext cx="8715436" cy="2428892"/>
          </a:xfrm>
        </p:spPr>
        <p:txBody>
          <a:bodyPr>
            <a:noAutofit/>
          </a:bodyPr>
          <a:lstStyle/>
          <a:p>
            <a:pPr lvl="1" algn="l">
              <a:buFont typeface="Arial" pitchFamily="34" charset="0"/>
              <a:buChar char="•"/>
            </a:pPr>
            <a:r>
              <a:rPr lang="en-CA" sz="2800" dirty="0" smtClean="0">
                <a:solidFill>
                  <a:schemeClr val="tx1"/>
                </a:solidFill>
              </a:rPr>
              <a:t> </a:t>
            </a:r>
            <a:r>
              <a:rPr lang="en-CA" sz="2800" dirty="0" smtClean="0">
                <a:solidFill>
                  <a:schemeClr val="tx1"/>
                </a:solidFill>
                <a:latin typeface="Helvetica" pitchFamily="34" charset="0"/>
              </a:rPr>
              <a:t>I had ironed all the clothes before I started   	cooking.</a:t>
            </a:r>
            <a:endParaRPr lang="en-CA" sz="2800" b="0" cap="none" dirty="0" smtClean="0">
              <a:solidFill>
                <a:schemeClr val="tx1"/>
              </a:solidFill>
              <a:latin typeface="Helvetica" pitchFamily="34" charset="0"/>
            </a:endParaRPr>
          </a:p>
          <a:p>
            <a:pPr lvl="1" algn="l">
              <a:buFont typeface="Arial" pitchFamily="34" charset="0"/>
              <a:buChar char="•"/>
            </a:pPr>
            <a:r>
              <a:rPr lang="en-CA" sz="2800" b="0" cap="none" dirty="0" smtClean="0">
                <a:solidFill>
                  <a:schemeClr val="tx1"/>
                </a:solidFill>
                <a:latin typeface="Helvetica" pitchFamily="34" charset="0"/>
              </a:rPr>
              <a:t> Had </a:t>
            </a:r>
            <a:r>
              <a:rPr lang="en-CA" sz="2800" b="0" cap="none" dirty="0" smtClean="0">
                <a:solidFill>
                  <a:schemeClr val="tx1"/>
                </a:solidFill>
                <a:latin typeface="Helvetica" pitchFamily="34" charset="0"/>
              </a:rPr>
              <a:t>she gone to bed when he called?</a:t>
            </a:r>
          </a:p>
          <a:p>
            <a:pPr lvl="1" algn="l">
              <a:buFont typeface="Arial" pitchFamily="34" charset="0"/>
              <a:buChar char="•"/>
            </a:pPr>
            <a:r>
              <a:rPr lang="en-CA" sz="2800" b="0" cap="none" dirty="0" smtClean="0">
                <a:solidFill>
                  <a:schemeClr val="tx1"/>
                </a:solidFill>
                <a:latin typeface="Helvetica" pitchFamily="34" charset="0"/>
              </a:rPr>
              <a:t> By </a:t>
            </a:r>
            <a:r>
              <a:rPr lang="en-CA" sz="2800" b="0" cap="none" dirty="0" smtClean="0">
                <a:solidFill>
                  <a:schemeClr val="tx1"/>
                </a:solidFill>
                <a:latin typeface="Helvetica" pitchFamily="34" charset="0"/>
              </a:rPr>
              <a:t>the time he was twenty, he had had twelve 	girlfriends</a:t>
            </a:r>
            <a:r>
              <a:rPr lang="en-CA" sz="2800" b="0" cap="none" dirty="0" smtClean="0">
                <a:solidFill>
                  <a:schemeClr val="tx1"/>
                </a:solidFill>
                <a:latin typeface="Helvetica" pitchFamily="34" charset="0"/>
              </a:rPr>
              <a:t>.</a:t>
            </a:r>
          </a:p>
          <a:p>
            <a:pPr lvl="1" algn="l">
              <a:buFont typeface="Arial" pitchFamily="34" charset="0"/>
              <a:buChar char="•"/>
            </a:pPr>
            <a:r>
              <a:rPr lang="en-CA" sz="2800" dirty="0" smtClean="0">
                <a:solidFill>
                  <a:schemeClr val="tx1"/>
                </a:solidFill>
                <a:latin typeface="Helvetica" pitchFamily="34" charset="0"/>
              </a:rPr>
              <a:t> By 1999, the war had ended.</a:t>
            </a:r>
            <a:endParaRPr lang="en-CA" sz="2800" b="0" cap="none" dirty="0" smtClean="0">
              <a:solidFill>
                <a:schemeClr val="tx1"/>
              </a:solidFill>
              <a:latin typeface="Helvetic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2333620"/>
          </a:xfrm>
        </p:spPr>
        <p:txBody>
          <a:bodyPr>
            <a:normAutofit fontScale="90000"/>
          </a:bodyPr>
          <a:lstStyle/>
          <a:p>
            <a:r>
              <a:rPr lang="en-CA" sz="7300" dirty="0" smtClean="0"/>
              <a:t>Past Perfect </a:t>
            </a:r>
            <a:br>
              <a:rPr lang="en-CA" sz="7300" dirty="0" smtClean="0"/>
            </a:br>
            <a:r>
              <a:rPr lang="en-CA" sz="4000" dirty="0" smtClean="0"/>
              <a:t>Sample Sentences</a:t>
            </a:r>
            <a:r>
              <a:rPr lang="en-CA" dirty="0" smtClean="0"/>
              <a:t/>
            </a:r>
            <a:br>
              <a:rPr lang="en-CA" dirty="0" smtClean="0"/>
            </a:br>
            <a:endParaRPr lang="en-CA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4282" y="3357562"/>
            <a:ext cx="8715436" cy="2428892"/>
          </a:xfrm>
        </p:spPr>
        <p:txBody>
          <a:bodyPr>
            <a:noAutofit/>
          </a:bodyPr>
          <a:lstStyle/>
          <a:p>
            <a:pPr lvl="1" algn="l">
              <a:buFont typeface="Arial" pitchFamily="34" charset="0"/>
              <a:buChar char="•"/>
            </a:pPr>
            <a:r>
              <a:rPr lang="en-CA" sz="2800" dirty="0" smtClean="0">
                <a:solidFill>
                  <a:schemeClr val="tx1"/>
                </a:solidFill>
              </a:rPr>
              <a:t> </a:t>
            </a:r>
            <a:r>
              <a:rPr lang="en-CA" sz="2800" dirty="0" smtClean="0">
                <a:solidFill>
                  <a:schemeClr val="tx1"/>
                </a:solidFill>
                <a:latin typeface="Helvetica" pitchFamily="34" charset="0"/>
              </a:rPr>
              <a:t>By the time, he had left the building. </a:t>
            </a:r>
            <a:r>
              <a:rPr lang="en-CA" sz="1600" i="1" dirty="0" smtClean="0">
                <a:solidFill>
                  <a:schemeClr val="tx1"/>
                </a:solidFill>
                <a:latin typeface="Helvetica" pitchFamily="34" charset="0"/>
              </a:rPr>
              <a:t>No second event.</a:t>
            </a:r>
          </a:p>
          <a:p>
            <a:pPr lvl="1" algn="l"/>
            <a:endParaRPr lang="en-CA" sz="2800" b="0" cap="none" dirty="0" smtClean="0">
              <a:solidFill>
                <a:schemeClr val="tx1"/>
              </a:solidFill>
              <a:latin typeface="Helvetica" pitchFamily="34" charset="0"/>
            </a:endParaRPr>
          </a:p>
          <a:p>
            <a:pPr lvl="1" algn="l">
              <a:buFont typeface="Arial" pitchFamily="34" charset="0"/>
              <a:buChar char="•"/>
            </a:pPr>
            <a:r>
              <a:rPr lang="en-CA" sz="2800" dirty="0" smtClean="0">
                <a:solidFill>
                  <a:schemeClr val="tx1"/>
                </a:solidFill>
                <a:latin typeface="Helvetica" pitchFamily="34" charset="0"/>
              </a:rPr>
              <a:t> The thief left the building before the police had 	arrived. 	</a:t>
            </a:r>
            <a:r>
              <a:rPr lang="en-CA" sz="1600" i="1" dirty="0" smtClean="0">
                <a:solidFill>
                  <a:schemeClr val="tx1"/>
                </a:solidFill>
                <a:latin typeface="Helvetica" pitchFamily="34" charset="0"/>
              </a:rPr>
              <a:t>Wrong sequence</a:t>
            </a:r>
            <a:endParaRPr lang="en-CA" sz="1600" b="0" cap="none" dirty="0" smtClean="0">
              <a:solidFill>
                <a:schemeClr val="tx1"/>
              </a:solidFill>
              <a:latin typeface="Helvetic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2333620"/>
          </a:xfrm>
        </p:spPr>
        <p:txBody>
          <a:bodyPr>
            <a:normAutofit fontScale="90000"/>
          </a:bodyPr>
          <a:lstStyle/>
          <a:p>
            <a:r>
              <a:rPr lang="en-CA" sz="7300" dirty="0" smtClean="0"/>
              <a:t>Past Perfect </a:t>
            </a:r>
            <a:br>
              <a:rPr lang="en-CA" sz="7300" dirty="0" smtClean="0"/>
            </a:br>
            <a:r>
              <a:rPr lang="en-CA" sz="4000" dirty="0" smtClean="0"/>
              <a:t>Common Problems</a:t>
            </a:r>
            <a:r>
              <a:rPr lang="en-CA" dirty="0" smtClean="0"/>
              <a:t/>
            </a:r>
            <a:br>
              <a:rPr lang="en-CA" dirty="0" smtClean="0"/>
            </a:br>
            <a:endParaRPr lang="en-CA" dirty="0"/>
          </a:p>
        </p:txBody>
      </p:sp>
      <p:sp>
        <p:nvSpPr>
          <p:cNvPr id="4" name="Multiply 3"/>
          <p:cNvSpPr/>
          <p:nvPr/>
        </p:nvSpPr>
        <p:spPr>
          <a:xfrm>
            <a:off x="395536" y="3429000"/>
            <a:ext cx="360040" cy="50405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Multiply 4"/>
          <p:cNvSpPr/>
          <p:nvPr/>
        </p:nvSpPr>
        <p:spPr>
          <a:xfrm>
            <a:off x="395536" y="4581128"/>
            <a:ext cx="360040" cy="432048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772400" cy="1714512"/>
          </a:xfrm>
        </p:spPr>
        <p:txBody>
          <a:bodyPr>
            <a:normAutofit fontScale="90000"/>
          </a:bodyPr>
          <a:lstStyle/>
          <a:p>
            <a:r>
              <a:rPr lang="en-CA" sz="7300" dirty="0" smtClean="0"/>
              <a:t>Past Perfect</a:t>
            </a:r>
            <a:r>
              <a:rPr lang="en-CA" sz="8000" dirty="0" smtClean="0"/>
              <a:t/>
            </a:r>
            <a:br>
              <a:rPr lang="en-CA" sz="8000" dirty="0" smtClean="0"/>
            </a:br>
            <a:r>
              <a:rPr lang="en-CA" dirty="0" smtClean="0"/>
              <a:t/>
            </a:r>
            <a:br>
              <a:rPr lang="en-CA" dirty="0" smtClean="0"/>
            </a:br>
            <a:endParaRPr lang="en-CA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827584" y="2780928"/>
          <a:ext cx="7643866" cy="928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3528" y="4005064"/>
            <a:ext cx="84969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 smtClean="0"/>
              <a:t>I could not remember the poem I _____ ______ (</a:t>
            </a:r>
            <a:r>
              <a:rPr lang="en-CA" sz="2400" i="1" dirty="0" smtClean="0"/>
              <a:t>learn</a:t>
            </a:r>
            <a:r>
              <a:rPr lang="en-CA" sz="2800" dirty="0" smtClean="0"/>
              <a:t>) the night before the test.</a:t>
            </a:r>
          </a:p>
          <a:p>
            <a:endParaRPr lang="en-CA" sz="1600" dirty="0" smtClean="0"/>
          </a:p>
          <a:p>
            <a:r>
              <a:rPr lang="en-CA" sz="2800" dirty="0" smtClean="0"/>
              <a:t>The waiter brought a drink I _____ _____ _____ (</a:t>
            </a:r>
            <a:r>
              <a:rPr lang="en-CA" sz="2400" i="1" dirty="0" smtClean="0"/>
              <a:t>not, order</a:t>
            </a:r>
            <a:r>
              <a:rPr lang="en-CA" sz="2800" dirty="0" smtClean="0"/>
              <a:t>).</a:t>
            </a:r>
            <a:endParaRPr lang="en-CA" sz="2800" dirty="0"/>
          </a:p>
        </p:txBody>
      </p:sp>
      <p:sp>
        <p:nvSpPr>
          <p:cNvPr id="5" name="Oval 4"/>
          <p:cNvSpPr/>
          <p:nvPr/>
        </p:nvSpPr>
        <p:spPr>
          <a:xfrm>
            <a:off x="683568" y="2348880"/>
            <a:ext cx="2808312" cy="1152128"/>
          </a:xfrm>
          <a:prstGeom prst="ellipse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Practice 1</a:t>
            </a:r>
            <a:endParaRPr lang="en-US" sz="3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772400" cy="1714512"/>
          </a:xfrm>
        </p:spPr>
        <p:txBody>
          <a:bodyPr>
            <a:normAutofit fontScale="90000"/>
          </a:bodyPr>
          <a:lstStyle/>
          <a:p>
            <a:r>
              <a:rPr lang="en-CA" sz="7300" dirty="0" smtClean="0"/>
              <a:t>Past Perfect</a:t>
            </a:r>
            <a:r>
              <a:rPr lang="en-CA" sz="8000" dirty="0" smtClean="0"/>
              <a:t/>
            </a:r>
            <a:br>
              <a:rPr lang="en-CA" sz="8000" dirty="0" smtClean="0"/>
            </a:br>
            <a:r>
              <a:rPr lang="en-CA" dirty="0" smtClean="0"/>
              <a:t/>
            </a:r>
            <a:br>
              <a:rPr lang="en-CA" dirty="0" smtClean="0"/>
            </a:br>
            <a:endParaRPr lang="en-CA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827584" y="2780928"/>
          <a:ext cx="7643866" cy="928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3528" y="4005064"/>
            <a:ext cx="84969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 smtClean="0"/>
              <a:t>When </a:t>
            </a:r>
            <a:r>
              <a:rPr lang="en-CA" sz="2800" dirty="0" smtClean="0"/>
              <a:t>our baby (</a:t>
            </a:r>
            <a:r>
              <a:rPr lang="en-CA" sz="2400" i="1" dirty="0" smtClean="0"/>
              <a:t>be born</a:t>
            </a:r>
            <a:r>
              <a:rPr lang="en-CA" sz="2800" dirty="0" smtClean="0"/>
              <a:t>)_______________ </a:t>
            </a:r>
            <a:r>
              <a:rPr lang="en-CA" sz="2800" dirty="0" smtClean="0"/>
              <a:t>, </a:t>
            </a:r>
          </a:p>
          <a:p>
            <a:pPr>
              <a:lnSpc>
                <a:spcPct val="150000"/>
              </a:lnSpc>
            </a:pPr>
            <a:r>
              <a:rPr lang="en-CA" sz="2800" dirty="0" smtClean="0"/>
              <a:t>we realized how easy our life (</a:t>
            </a:r>
            <a:r>
              <a:rPr lang="en-CA" sz="2400" i="1" dirty="0" smtClean="0"/>
              <a:t>be</a:t>
            </a:r>
            <a:r>
              <a:rPr lang="en-CA" sz="2800" dirty="0" smtClean="0"/>
              <a:t>) </a:t>
            </a:r>
            <a:r>
              <a:rPr lang="en-CA" sz="2800" dirty="0" smtClean="0"/>
              <a:t>_____________.</a:t>
            </a:r>
            <a:endParaRPr lang="en-CA" sz="2800" dirty="0" smtClean="0"/>
          </a:p>
          <a:p>
            <a:endParaRPr lang="en-CA" sz="1600" dirty="0" smtClean="0"/>
          </a:p>
        </p:txBody>
      </p:sp>
      <p:sp>
        <p:nvSpPr>
          <p:cNvPr id="5" name="Oval 4"/>
          <p:cNvSpPr/>
          <p:nvPr/>
        </p:nvSpPr>
        <p:spPr>
          <a:xfrm>
            <a:off x="683568" y="2348880"/>
            <a:ext cx="2808312" cy="1152128"/>
          </a:xfrm>
          <a:prstGeom prst="ellipse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Practice 2</a:t>
            </a:r>
            <a:endParaRPr lang="en-US" sz="3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93784"/>
            <a:ext cx="8534400" cy="758952"/>
          </a:xfrm>
        </p:spPr>
        <p:txBody>
          <a:bodyPr>
            <a:noAutofit/>
          </a:bodyPr>
          <a:lstStyle/>
          <a:p>
            <a:r>
              <a:rPr lang="en-CA" sz="4800" dirty="0" smtClean="0">
                <a:solidFill>
                  <a:schemeClr val="accent1"/>
                </a:solidFill>
              </a:rPr>
              <a:t>Past Perfect</a:t>
            </a:r>
            <a:endParaRPr lang="en-CA" sz="48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>	</a:t>
            </a:r>
            <a:r>
              <a:rPr lang="en-CA" sz="2400" dirty="0" smtClean="0">
                <a:latin typeface="Arial" pitchFamily="34" charset="0"/>
                <a:cs typeface="Arial" pitchFamily="34" charset="0"/>
              </a:rPr>
              <a:t>Online practice: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 algn="ctr">
              <a:buNone/>
            </a:pPr>
            <a:r>
              <a:rPr lang="en-CA" sz="2800" u="sng" dirty="0" smtClean="0">
                <a:hlinkClick r:id="rId2"/>
              </a:rPr>
              <a:t>http://www.grammar-quizzes.com/past3b.html</a:t>
            </a:r>
            <a:endParaRPr lang="en-CA" sz="2800" u="sng" dirty="0" smtClean="0"/>
          </a:p>
          <a:p>
            <a:pPr>
              <a:buNone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end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endParaRPr lang="en-CA" dirty="0" smtClean="0"/>
          </a:p>
          <a:p>
            <a:pPr algn="ctr"/>
            <a:r>
              <a:rPr lang="en-CA" dirty="0" smtClean="0"/>
              <a:t>The end</a:t>
            </a:r>
            <a:endParaRPr lang="en-CA" dirty="0"/>
          </a:p>
        </p:txBody>
      </p:sp>
      <p:pic>
        <p:nvPicPr>
          <p:cNvPr id="5" name="Picture 4" descr="1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306" y="428604"/>
            <a:ext cx="4572000" cy="609904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57158" y="3857628"/>
            <a:ext cx="31390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CA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The End</a:t>
            </a:r>
            <a:endParaRPr lang="en-CA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587727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Canadian Elephant in Nest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642910" y="2819400"/>
          <a:ext cx="7500990" cy="32528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533392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en-CA" sz="7300" dirty="0" smtClean="0"/>
              <a:t>Past Perfect </a:t>
            </a:r>
            <a:r>
              <a:rPr lang="en-CA" dirty="0" smtClean="0"/>
              <a:t/>
            </a:r>
            <a:br>
              <a:rPr lang="en-CA" dirty="0" smtClean="0"/>
            </a:br>
            <a:endParaRPr lang="en-CA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47C17E0-D838-4063-99D9-AD5B3AC076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graphicEl>
                                              <a:dgm id="{047C17E0-D838-4063-99D9-AD5B3AC076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graphicEl>
                                              <a:dgm id="{047C17E0-D838-4063-99D9-AD5B3AC076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6D3631B-F948-4243-9F68-C83EB743C6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>
                                            <p:graphicEl>
                                              <a:dgm id="{A6D3631B-F948-4243-9F68-C83EB743C6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graphicEl>
                                              <a:dgm id="{A6D3631B-F948-4243-9F68-C83EB743C6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7CBA030-37AA-499F-8AD6-6DA1646BF6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>
                                            <p:graphicEl>
                                              <a:dgm id="{97CBA030-37AA-499F-8AD6-6DA1646BF6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graphicEl>
                                              <a:dgm id="{97CBA030-37AA-499F-8AD6-6DA1646BF6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E4C7601-DB8C-4E3D-A9E4-3E76DFA0F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5">
                                            <p:graphicEl>
                                              <a:dgm id="{FE4C7601-DB8C-4E3D-A9E4-3E76DFA0F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>
                                            <p:graphicEl>
                                              <a:dgm id="{FE4C7601-DB8C-4E3D-A9E4-3E76DFA0F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75051A4-FF9C-465B-B469-09C92F2695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">
                                            <p:graphicEl>
                                              <a:dgm id="{F75051A4-FF9C-465B-B469-09C92F2695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">
                                            <p:graphicEl>
                                              <a:dgm id="{F75051A4-FF9C-465B-B469-09C92F2695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A452534-B1D8-4F11-9E4D-2684052B9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5">
                                            <p:graphicEl>
                                              <a:dgm id="{9A452534-B1D8-4F11-9E4D-2684052B9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5">
                                            <p:graphicEl>
                                              <a:dgm id="{9A452534-B1D8-4F11-9E4D-2684052B9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785950"/>
          </a:xfrm>
        </p:spPr>
        <p:txBody>
          <a:bodyPr>
            <a:normAutofit fontScale="90000"/>
          </a:bodyPr>
          <a:lstStyle/>
          <a:p>
            <a:r>
              <a:rPr lang="en-CA" sz="7300" dirty="0" smtClean="0"/>
              <a:t>Past Perfect</a:t>
            </a:r>
            <a:r>
              <a:rPr lang="en-CA" sz="8000" dirty="0" smtClean="0"/>
              <a:t/>
            </a:r>
            <a:br>
              <a:rPr lang="en-CA" sz="8000" dirty="0" smtClean="0"/>
            </a:br>
            <a:endParaRPr lang="en-CA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285720" y="2857496"/>
          <a:ext cx="8501122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71472" y="4786322"/>
            <a:ext cx="80010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0" dirty="0" smtClean="0"/>
              <a:t>I watched TV after I </a:t>
            </a:r>
            <a:r>
              <a:rPr lang="en-CA" sz="3000" i="1" dirty="0" smtClean="0"/>
              <a:t>had done </a:t>
            </a:r>
            <a:r>
              <a:rPr lang="en-CA" sz="3000" dirty="0" smtClean="0"/>
              <a:t>my homework.</a:t>
            </a:r>
          </a:p>
          <a:p>
            <a:r>
              <a:rPr lang="en-CA" sz="3000" dirty="0" smtClean="0"/>
              <a:t>When I arrived home, someone </a:t>
            </a:r>
            <a:r>
              <a:rPr lang="en-CA" sz="3000" i="1" dirty="0" smtClean="0"/>
              <a:t>had broken </a:t>
            </a:r>
            <a:r>
              <a:rPr lang="en-CA" sz="3000" dirty="0" smtClean="0"/>
              <a:t>into my house.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772400" cy="1785950"/>
          </a:xfrm>
        </p:spPr>
        <p:txBody>
          <a:bodyPr>
            <a:normAutofit fontScale="90000"/>
          </a:bodyPr>
          <a:lstStyle/>
          <a:p>
            <a:r>
              <a:rPr lang="en-CA" sz="7300" dirty="0" smtClean="0"/>
              <a:t>Past Perfect</a:t>
            </a:r>
            <a:r>
              <a:rPr lang="en-CA" sz="8000" dirty="0" smtClean="0"/>
              <a:t/>
            </a:r>
            <a:br>
              <a:rPr lang="en-CA" sz="8000" dirty="0" smtClean="0"/>
            </a:br>
            <a:r>
              <a:rPr lang="en-CA" sz="4000" i="1" dirty="0" smtClean="0"/>
              <a:t>Important to Remember</a:t>
            </a:r>
            <a:r>
              <a:rPr lang="en-CA" dirty="0" smtClean="0"/>
              <a:t/>
            </a:r>
            <a:br>
              <a:rPr lang="en-CA" dirty="0" smtClean="0"/>
            </a:br>
            <a:endParaRPr lang="en-CA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285720" y="2786058"/>
          <a:ext cx="8501122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4282" y="4509120"/>
            <a:ext cx="87154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/>
              <a:t>[I did my homework. Then I watched TV.]</a:t>
            </a:r>
          </a:p>
          <a:p>
            <a:pPr algn="ctr"/>
            <a:endParaRPr lang="en-CA" sz="2400" dirty="0" smtClean="0"/>
          </a:p>
          <a:p>
            <a:pPr algn="ctr"/>
            <a:r>
              <a:rPr lang="en-CA" sz="3000" dirty="0" smtClean="0"/>
              <a:t>I watched TV after I </a:t>
            </a:r>
            <a:r>
              <a:rPr lang="en-CA" sz="3000" b="1" i="1" dirty="0" smtClean="0"/>
              <a:t>had done </a:t>
            </a:r>
            <a:r>
              <a:rPr lang="en-CA" sz="3000" dirty="0" smtClean="0"/>
              <a:t>my homework.</a:t>
            </a:r>
          </a:p>
          <a:p>
            <a:pPr algn="ctr"/>
            <a:r>
              <a:rPr lang="en-CA" sz="3000" dirty="0" smtClean="0"/>
              <a:t>After I </a:t>
            </a:r>
            <a:r>
              <a:rPr lang="en-CA" sz="3000" b="1" i="1" dirty="0" smtClean="0"/>
              <a:t>had done</a:t>
            </a:r>
            <a:r>
              <a:rPr lang="en-CA" sz="3000" dirty="0" smtClean="0"/>
              <a:t> my homework, I watched TV.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772400" cy="1785950"/>
          </a:xfrm>
        </p:spPr>
        <p:txBody>
          <a:bodyPr>
            <a:normAutofit fontScale="90000"/>
          </a:bodyPr>
          <a:lstStyle/>
          <a:p>
            <a:r>
              <a:rPr lang="en-CA" sz="7300" dirty="0" smtClean="0"/>
              <a:t>Past Perfect</a:t>
            </a:r>
            <a:r>
              <a:rPr lang="en-CA" sz="8000" dirty="0" smtClean="0"/>
              <a:t/>
            </a:r>
            <a:br>
              <a:rPr lang="en-CA" sz="8000" dirty="0" smtClean="0"/>
            </a:br>
            <a:r>
              <a:rPr lang="en-CA" dirty="0" smtClean="0"/>
              <a:t/>
            </a:r>
            <a:br>
              <a:rPr lang="en-CA" dirty="0" smtClean="0"/>
            </a:br>
            <a:endParaRPr lang="en-CA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285720" y="2786058"/>
          <a:ext cx="8501122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4282" y="4714884"/>
            <a:ext cx="87154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 smtClean="0"/>
              <a:t>[I did my homework. Then I watched TV.]</a:t>
            </a:r>
          </a:p>
          <a:p>
            <a:pPr algn="ctr"/>
            <a:endParaRPr lang="en-CA" sz="2400" dirty="0" smtClean="0"/>
          </a:p>
          <a:p>
            <a:pPr algn="ctr"/>
            <a:r>
              <a:rPr lang="en-CA" sz="3200" dirty="0" smtClean="0"/>
              <a:t>I </a:t>
            </a:r>
            <a:r>
              <a:rPr lang="en-CA" sz="3200" b="1" i="1" dirty="0" smtClean="0"/>
              <a:t>watched</a:t>
            </a:r>
            <a:r>
              <a:rPr lang="en-CA" sz="3200" dirty="0" smtClean="0"/>
              <a:t> TV after I had done my homework.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772400" cy="1785950"/>
          </a:xfrm>
        </p:spPr>
        <p:txBody>
          <a:bodyPr>
            <a:normAutofit fontScale="90000"/>
          </a:bodyPr>
          <a:lstStyle/>
          <a:p>
            <a:r>
              <a:rPr lang="en-CA" sz="7300" dirty="0" smtClean="0"/>
              <a:t>Past Perfect</a:t>
            </a:r>
            <a:r>
              <a:rPr lang="en-CA" sz="8000" dirty="0" smtClean="0"/>
              <a:t/>
            </a:r>
            <a:br>
              <a:rPr lang="en-CA" sz="8000" dirty="0" smtClean="0"/>
            </a:br>
            <a:r>
              <a:rPr lang="en-CA" dirty="0" smtClean="0"/>
              <a:t/>
            </a:r>
            <a:br>
              <a:rPr lang="en-CA" dirty="0" smtClean="0"/>
            </a:br>
            <a:endParaRPr lang="en-CA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285720" y="2786058"/>
          <a:ext cx="8501122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9512" y="4653136"/>
            <a:ext cx="8715436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CA" sz="2200" dirty="0" smtClean="0"/>
              <a:t>I had stopped at an ATM before I took my friends out to lunch.</a:t>
            </a:r>
          </a:p>
          <a:p>
            <a:pPr lvl="1">
              <a:lnSpc>
                <a:spcPct val="150000"/>
              </a:lnSpc>
            </a:pPr>
            <a:r>
              <a:rPr lang="en-CA" sz="2200" dirty="0" smtClean="0"/>
              <a:t>I had taken my friends out to lunch before I stopped at an ATM.</a:t>
            </a:r>
          </a:p>
          <a:p>
            <a:pPr lvl="1" algn="ctr">
              <a:lnSpc>
                <a:spcPct val="150000"/>
              </a:lnSpc>
            </a:pPr>
            <a:r>
              <a:rPr lang="en-CA" sz="2200" i="1" dirty="0" smtClean="0">
                <a:latin typeface="Times New Roman" pitchFamily="18" charset="0"/>
                <a:cs typeface="Times New Roman" pitchFamily="18" charset="0"/>
              </a:rPr>
              <a:t>Question: who was unable to pay for lunch?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928670"/>
            <a:ext cx="7772400" cy="1785950"/>
          </a:xfrm>
        </p:spPr>
        <p:txBody>
          <a:bodyPr>
            <a:normAutofit fontScale="90000"/>
          </a:bodyPr>
          <a:lstStyle/>
          <a:p>
            <a:r>
              <a:rPr lang="en-CA" sz="7300" dirty="0" smtClean="0"/>
              <a:t>Past Perfect</a:t>
            </a:r>
            <a:r>
              <a:rPr lang="en-CA" sz="8000" dirty="0" smtClean="0"/>
              <a:t/>
            </a:r>
            <a:br>
              <a:rPr lang="en-CA" sz="8000" dirty="0" smtClean="0"/>
            </a:br>
            <a:r>
              <a:rPr lang="en-CA" dirty="0" smtClean="0"/>
              <a:t/>
            </a:r>
            <a:br>
              <a:rPr lang="en-CA" dirty="0" smtClean="0"/>
            </a:br>
            <a:endParaRPr lang="en-CA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285720" y="2786058"/>
          <a:ext cx="8501122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4282" y="4714885"/>
            <a:ext cx="871543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 smtClean="0"/>
              <a:t>If I </a:t>
            </a:r>
            <a:r>
              <a:rPr lang="en-CA" sz="2800" i="1" dirty="0" smtClean="0"/>
              <a:t>had seen</a:t>
            </a:r>
            <a:r>
              <a:rPr lang="en-CA" sz="2800" dirty="0" smtClean="0"/>
              <a:t> him, I would have talked to him.</a:t>
            </a:r>
          </a:p>
          <a:p>
            <a:pPr lvl="1"/>
            <a:endParaRPr lang="en-CA" sz="24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371600" y="2819400"/>
          <a:ext cx="6843738" cy="3395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2000264"/>
          </a:xfrm>
        </p:spPr>
        <p:txBody>
          <a:bodyPr>
            <a:normAutofit fontScale="90000"/>
          </a:bodyPr>
          <a:lstStyle/>
          <a:p>
            <a:r>
              <a:rPr lang="en-CA" sz="8000" dirty="0" smtClean="0"/>
              <a:t/>
            </a:r>
            <a:br>
              <a:rPr lang="en-CA" sz="8000" dirty="0" smtClean="0"/>
            </a:br>
            <a:r>
              <a:rPr lang="en-CA" sz="8000" dirty="0" smtClean="0"/>
              <a:t/>
            </a:r>
            <a:br>
              <a:rPr lang="en-CA" sz="8000" dirty="0" smtClean="0"/>
            </a:br>
            <a:r>
              <a:rPr lang="en-CA" sz="8000" dirty="0" smtClean="0"/>
              <a:t/>
            </a:r>
            <a:br>
              <a:rPr lang="en-CA" sz="8000" dirty="0" smtClean="0"/>
            </a:br>
            <a:r>
              <a:rPr lang="en-CA" sz="7300" dirty="0" smtClean="0"/>
              <a:t> Past Perfect </a:t>
            </a:r>
            <a:r>
              <a:rPr lang="en-CA" sz="8000" dirty="0" smtClean="0"/>
              <a:t/>
            </a:r>
            <a:br>
              <a:rPr lang="en-CA" sz="8000" dirty="0" smtClean="0"/>
            </a:br>
            <a:r>
              <a:rPr lang="en-CA" sz="4000" dirty="0" smtClean="0"/>
              <a:t>Key words, Part 1 </a:t>
            </a:r>
            <a:r>
              <a:rPr lang="en-CA" dirty="0" smtClean="0"/>
              <a:t/>
            </a:r>
            <a:br>
              <a:rPr lang="en-CA" dirty="0" smtClean="0"/>
            </a:br>
            <a:endParaRPr lang="en-CA" dirty="0"/>
          </a:p>
        </p:txBody>
      </p:sp>
      <p:sp>
        <p:nvSpPr>
          <p:cNvPr id="4" name="32-Point Star 3"/>
          <p:cNvSpPr/>
          <p:nvPr/>
        </p:nvSpPr>
        <p:spPr>
          <a:xfrm rot="20735173">
            <a:off x="404179" y="1800312"/>
            <a:ext cx="2808312" cy="2160240"/>
          </a:xfrm>
          <a:prstGeom prst="star32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i="1" dirty="0" smtClean="0"/>
              <a:t>WARNING:</a:t>
            </a:r>
          </a:p>
          <a:p>
            <a:pPr algn="ctr"/>
            <a:r>
              <a:rPr lang="en-CA" i="1" dirty="0" smtClean="0"/>
              <a:t> often confused</a:t>
            </a:r>
            <a:endParaRPr lang="en-CA" i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AB5B22F-B9CC-4FE9-A10E-8F1AB006B2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0AB5B22F-B9CC-4FE9-A10E-8F1AB006B2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7003030-BE8C-42DE-849B-4A11CF4C29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B7003030-BE8C-42DE-849B-4A11CF4C29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115616" y="2852936"/>
          <a:ext cx="6843738" cy="3395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2000264"/>
          </a:xfrm>
        </p:spPr>
        <p:txBody>
          <a:bodyPr>
            <a:normAutofit fontScale="90000"/>
          </a:bodyPr>
          <a:lstStyle/>
          <a:p>
            <a:r>
              <a:rPr lang="en-CA" sz="8000" dirty="0" smtClean="0"/>
              <a:t/>
            </a:r>
            <a:br>
              <a:rPr lang="en-CA" sz="8000" dirty="0" smtClean="0"/>
            </a:br>
            <a:r>
              <a:rPr lang="en-CA" sz="8000" dirty="0" smtClean="0"/>
              <a:t/>
            </a:r>
            <a:br>
              <a:rPr lang="en-CA" sz="8000" dirty="0" smtClean="0"/>
            </a:br>
            <a:r>
              <a:rPr lang="en-CA" sz="8000" dirty="0" smtClean="0"/>
              <a:t/>
            </a:r>
            <a:br>
              <a:rPr lang="en-CA" sz="8000" dirty="0" smtClean="0"/>
            </a:br>
            <a:r>
              <a:rPr lang="en-CA" sz="7300" dirty="0" smtClean="0"/>
              <a:t> Past Perfect </a:t>
            </a:r>
            <a:r>
              <a:rPr lang="en-CA" sz="8000" dirty="0" smtClean="0"/>
              <a:t/>
            </a:r>
            <a:br>
              <a:rPr lang="en-CA" sz="8000" dirty="0" smtClean="0"/>
            </a:br>
            <a:r>
              <a:rPr lang="en-CA" sz="4000" dirty="0" smtClean="0"/>
              <a:t>Key words, Part 2 </a:t>
            </a:r>
            <a:r>
              <a:rPr lang="en-CA" dirty="0" smtClean="0"/>
              <a:t/>
            </a:r>
            <a:br>
              <a:rPr lang="en-CA" dirty="0" smtClean="0"/>
            </a:br>
            <a:endParaRPr lang="en-CA" dirty="0"/>
          </a:p>
        </p:txBody>
      </p:sp>
      <p:sp>
        <p:nvSpPr>
          <p:cNvPr id="4" name="Rounded Rectangle 3"/>
          <p:cNvSpPr/>
          <p:nvPr/>
        </p:nvSpPr>
        <p:spPr>
          <a:xfrm>
            <a:off x="683568" y="3429000"/>
            <a:ext cx="280831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Use with 1</a:t>
            </a:r>
            <a:r>
              <a:rPr lang="en-CA" baseline="30000" dirty="0" smtClean="0"/>
              <a:t>st</a:t>
            </a:r>
            <a:r>
              <a:rPr lang="en-CA" dirty="0" smtClean="0"/>
              <a:t> event.</a:t>
            </a:r>
            <a:endParaRPr lang="en-CA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A76DCAC-A5F3-4001-A6C3-B6B978F860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3A76DCAC-A5F3-4001-A6C3-B6B978F860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360</TotalTime>
  <Words>407</Words>
  <Application>Microsoft Office PowerPoint</Application>
  <PresentationFormat>On-screen Show (4:3)</PresentationFormat>
  <Paragraphs>83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Civic</vt:lpstr>
      <vt:lpstr>Past Perfect </vt:lpstr>
      <vt:lpstr>Past Perfect  </vt:lpstr>
      <vt:lpstr>Past Perfect </vt:lpstr>
      <vt:lpstr>Past Perfect Important to Remember </vt:lpstr>
      <vt:lpstr>Past Perfect  </vt:lpstr>
      <vt:lpstr>Past Perfect  </vt:lpstr>
      <vt:lpstr>Past Perfect  </vt:lpstr>
      <vt:lpstr>    Past Perfect  Key words, Part 1  </vt:lpstr>
      <vt:lpstr>    Past Perfect  Key words, Part 2  </vt:lpstr>
      <vt:lpstr>    Past Perfect  Key words, Part 2  </vt:lpstr>
      <vt:lpstr>Past Perfect  Sample Sentences </vt:lpstr>
      <vt:lpstr>Past Perfect  Common Problems </vt:lpstr>
      <vt:lpstr>Past Perfect  </vt:lpstr>
      <vt:lpstr>Past Perfect  </vt:lpstr>
      <vt:lpstr>Past Perfect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Present</dc:title>
  <dc:creator>BMahoney</dc:creator>
  <cp:lastModifiedBy>bmahoney</cp:lastModifiedBy>
  <cp:revision>125</cp:revision>
  <dcterms:created xsi:type="dcterms:W3CDTF">2010-04-12T23:43:53Z</dcterms:created>
  <dcterms:modified xsi:type="dcterms:W3CDTF">2011-10-17T21:22:16Z</dcterms:modified>
</cp:coreProperties>
</file>